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8"/>
  </p:notesMasterIdLst>
  <p:sldIdLst>
    <p:sldId id="274" r:id="rId2"/>
    <p:sldId id="281" r:id="rId3"/>
    <p:sldId id="282" r:id="rId4"/>
    <p:sldId id="283" r:id="rId5"/>
    <p:sldId id="284" r:id="rId6"/>
    <p:sldId id="285" r:id="rId7"/>
    <p:sldId id="278" r:id="rId8"/>
    <p:sldId id="279" r:id="rId9"/>
    <p:sldId id="300" r:id="rId10"/>
    <p:sldId id="302" r:id="rId11"/>
    <p:sldId id="294" r:id="rId12"/>
    <p:sldId id="295" r:id="rId13"/>
    <p:sldId id="296" r:id="rId14"/>
    <p:sldId id="297" r:id="rId15"/>
    <p:sldId id="301" r:id="rId16"/>
    <p:sldId id="298" r:id="rId17"/>
  </p:sldIdLst>
  <p:sldSz cx="13817600" cy="7772400"/>
  <p:notesSz cx="6858000" cy="9144000"/>
  <p:embeddedFontLst>
    <p:embeddedFont>
      <p:font typeface="Calibri" panose="020F0502020204030204" pitchFamily="34" charset="0"/>
      <p:regular r:id="rId19"/>
      <p:bold r:id="rId20"/>
      <p:italic r:id="rId21"/>
      <p:boldItalic r:id="rId22"/>
    </p:embeddedFont>
    <p:embeddedFont>
      <p:font typeface="Libre Franklin"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448">
          <p15:clr>
            <a:srgbClr val="A4A3A4"/>
          </p15:clr>
        </p15:guide>
        <p15:guide id="2" pos="4352">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iSbAk0fm0OnCftEagcGNZqb1mSm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sabel Valdez"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2D181D-9BF1-4067-A6AA-A8D62C735F8E}" v="105" dt="2021-11-29T20:38:26.75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137" autoAdjust="0"/>
  </p:normalViewPr>
  <p:slideViewPr>
    <p:cSldViewPr snapToGrid="0">
      <p:cViewPr varScale="1">
        <p:scale>
          <a:sx n="72" d="100"/>
          <a:sy n="72" d="100"/>
        </p:scale>
        <p:origin x="612" y="39"/>
      </p:cViewPr>
      <p:guideLst>
        <p:guide orient="horz" pos="2448"/>
        <p:guide pos="4352"/>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30" Type="http://schemas.openxmlformats.org/officeDocument/2006/relationships/commentAuthors" Target="commentAuthors.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dy Hine" userId="0f73625f626f0fef" providerId="LiveId" clId="{3F2D181D-9BF1-4067-A6AA-A8D62C735F8E}"/>
    <pc:docChg chg="undo redo custSel addSld delSld modSld sldOrd">
      <pc:chgData name="Brady Hine" userId="0f73625f626f0fef" providerId="LiveId" clId="{3F2D181D-9BF1-4067-A6AA-A8D62C735F8E}" dt="2021-11-29T21:04:07.808" v="3884" actId="20577"/>
      <pc:docMkLst>
        <pc:docMk/>
      </pc:docMkLst>
      <pc:sldChg chg="modNotesTx">
        <pc:chgData name="Brady Hine" userId="0f73625f626f0fef" providerId="LiveId" clId="{3F2D181D-9BF1-4067-A6AA-A8D62C735F8E}" dt="2021-11-29T20:16:25.492" v="3289" actId="20577"/>
        <pc:sldMkLst>
          <pc:docMk/>
          <pc:sldMk cId="3713820048" sldId="274"/>
        </pc:sldMkLst>
      </pc:sldChg>
      <pc:sldChg chg="del">
        <pc:chgData name="Brady Hine" userId="0f73625f626f0fef" providerId="LiveId" clId="{3F2D181D-9BF1-4067-A6AA-A8D62C735F8E}" dt="2021-11-24T22:56:06.960" v="11" actId="2696"/>
        <pc:sldMkLst>
          <pc:docMk/>
          <pc:sldMk cId="99930461" sldId="276"/>
        </pc:sldMkLst>
      </pc:sldChg>
      <pc:sldChg chg="del">
        <pc:chgData name="Brady Hine" userId="0f73625f626f0fef" providerId="LiveId" clId="{3F2D181D-9BF1-4067-A6AA-A8D62C735F8E}" dt="2021-11-24T22:56:09.410" v="12" actId="2696"/>
        <pc:sldMkLst>
          <pc:docMk/>
          <pc:sldMk cId="4255908239" sldId="277"/>
        </pc:sldMkLst>
      </pc:sldChg>
      <pc:sldChg chg="add del">
        <pc:chgData name="Brady Hine" userId="0f73625f626f0fef" providerId="LiveId" clId="{3F2D181D-9BF1-4067-A6AA-A8D62C735F8E}" dt="2021-11-24T22:56:28.759" v="16"/>
        <pc:sldMkLst>
          <pc:docMk/>
          <pc:sldMk cId="2448516197" sldId="278"/>
        </pc:sldMkLst>
      </pc:sldChg>
      <pc:sldChg chg="addSp delSp modSp add del mod delAnim modAnim modNotesTx">
        <pc:chgData name="Brady Hine" userId="0f73625f626f0fef" providerId="LiveId" clId="{3F2D181D-9BF1-4067-A6AA-A8D62C735F8E}" dt="2021-11-29T20:20:47.808" v="3345"/>
        <pc:sldMkLst>
          <pc:docMk/>
          <pc:sldMk cId="1040423349" sldId="279"/>
        </pc:sldMkLst>
        <pc:spChg chg="mod">
          <ac:chgData name="Brady Hine" userId="0f73625f626f0fef" providerId="LiveId" clId="{3F2D181D-9BF1-4067-A6AA-A8D62C735F8E}" dt="2021-11-24T23:17:21.952" v="260" actId="20577"/>
          <ac:spMkLst>
            <pc:docMk/>
            <pc:sldMk cId="1040423349" sldId="279"/>
            <ac:spMk id="2" creationId="{AB074546-2726-45F2-A2BE-4915748365BB}"/>
          </ac:spMkLst>
        </pc:spChg>
        <pc:spChg chg="mod">
          <ac:chgData name="Brady Hine" userId="0f73625f626f0fef" providerId="LiveId" clId="{3F2D181D-9BF1-4067-A6AA-A8D62C735F8E}" dt="2021-11-27T17:38:22.045" v="1309" actId="20577"/>
          <ac:spMkLst>
            <pc:docMk/>
            <pc:sldMk cId="1040423349" sldId="279"/>
            <ac:spMk id="3" creationId="{5589C62C-1483-4289-8126-E26C1FF169A4}"/>
          </ac:spMkLst>
        </pc:spChg>
        <pc:picChg chg="del">
          <ac:chgData name="Brady Hine" userId="0f73625f626f0fef" providerId="LiveId" clId="{3F2D181D-9BF1-4067-A6AA-A8D62C735F8E}" dt="2021-11-24T23:44:59.186" v="524" actId="478"/>
          <ac:picMkLst>
            <pc:docMk/>
            <pc:sldMk cId="1040423349" sldId="279"/>
            <ac:picMk id="6" creationId="{63D175EE-BD2B-4B10-B472-477325664393}"/>
          </ac:picMkLst>
        </pc:picChg>
        <pc:picChg chg="mod modCrop">
          <ac:chgData name="Brady Hine" userId="0f73625f626f0fef" providerId="LiveId" clId="{3F2D181D-9BF1-4067-A6AA-A8D62C735F8E}" dt="2021-11-29T20:19:51.584" v="3342" actId="1076"/>
          <ac:picMkLst>
            <pc:docMk/>
            <pc:sldMk cId="1040423349" sldId="279"/>
            <ac:picMk id="8" creationId="{3EBDC638-FF66-4811-99A0-7E39AAB18114}"/>
          </ac:picMkLst>
        </pc:picChg>
        <pc:picChg chg="add mod">
          <ac:chgData name="Brady Hine" userId="0f73625f626f0fef" providerId="LiveId" clId="{3F2D181D-9BF1-4067-A6AA-A8D62C735F8E}" dt="2021-11-29T20:19:57.757" v="3343" actId="1076"/>
          <ac:picMkLst>
            <pc:docMk/>
            <pc:sldMk cId="1040423349" sldId="279"/>
            <ac:picMk id="9" creationId="{C88E2447-0F2A-41CA-9C4D-1029B56508A6}"/>
          </ac:picMkLst>
        </pc:picChg>
        <pc:cxnChg chg="del">
          <ac:chgData name="Brady Hine" userId="0f73625f626f0fef" providerId="LiveId" clId="{3F2D181D-9BF1-4067-A6AA-A8D62C735F8E}" dt="2021-11-24T23:44:54.742" v="522" actId="478"/>
          <ac:cxnSpMkLst>
            <pc:docMk/>
            <pc:sldMk cId="1040423349" sldId="279"/>
            <ac:cxnSpMk id="10" creationId="{7F41C52D-991A-4621-A212-A27FF8FEE612}"/>
          </ac:cxnSpMkLst>
        </pc:cxnChg>
        <pc:cxnChg chg="del">
          <ac:chgData name="Brady Hine" userId="0f73625f626f0fef" providerId="LiveId" clId="{3F2D181D-9BF1-4067-A6AA-A8D62C735F8E}" dt="2021-11-24T23:44:56.880" v="523" actId="478"/>
          <ac:cxnSpMkLst>
            <pc:docMk/>
            <pc:sldMk cId="1040423349" sldId="279"/>
            <ac:cxnSpMk id="12" creationId="{C7C94CA0-3A17-4149-8045-7EAED1DAD78E}"/>
          </ac:cxnSpMkLst>
        </pc:cxnChg>
      </pc:sldChg>
      <pc:sldChg chg="del">
        <pc:chgData name="Brady Hine" userId="0f73625f626f0fef" providerId="LiveId" clId="{3F2D181D-9BF1-4067-A6AA-A8D62C735F8E}" dt="2021-11-24T22:56:16.589" v="15" actId="2696"/>
        <pc:sldMkLst>
          <pc:docMk/>
          <pc:sldMk cId="4017070093" sldId="280"/>
        </pc:sldMkLst>
      </pc:sldChg>
      <pc:sldChg chg="delSp modSp add del mod">
        <pc:chgData name="Brady Hine" userId="0f73625f626f0fef" providerId="LiveId" clId="{3F2D181D-9BF1-4067-A6AA-A8D62C735F8E}" dt="2021-11-24T22:53:09.399" v="3" actId="2696"/>
        <pc:sldMkLst>
          <pc:docMk/>
          <pc:sldMk cId="75330001" sldId="281"/>
        </pc:sldMkLst>
        <pc:spChg chg="del">
          <ac:chgData name="Brady Hine" userId="0f73625f626f0fef" providerId="LiveId" clId="{3F2D181D-9BF1-4067-A6AA-A8D62C735F8E}" dt="2021-11-24T22:51:09.302" v="1" actId="478"/>
          <ac:spMkLst>
            <pc:docMk/>
            <pc:sldMk cId="75330001" sldId="281"/>
            <ac:spMk id="6" creationId="{622E0C2A-ED27-472B-B976-86E19C6AC3F5}"/>
          </ac:spMkLst>
        </pc:spChg>
        <pc:spChg chg="mod">
          <ac:chgData name="Brady Hine" userId="0f73625f626f0fef" providerId="LiveId" clId="{3F2D181D-9BF1-4067-A6AA-A8D62C735F8E}" dt="2021-11-24T22:51:22.141" v="2" actId="20577"/>
          <ac:spMkLst>
            <pc:docMk/>
            <pc:sldMk cId="75330001" sldId="281"/>
            <ac:spMk id="10" creationId="{0051FD57-ED9E-4842-89A6-747DAF3E92AC}"/>
          </ac:spMkLst>
        </pc:spChg>
      </pc:sldChg>
      <pc:sldChg chg="add ord modAnim modNotesTx">
        <pc:chgData name="Brady Hine" userId="0f73625f626f0fef" providerId="LiveId" clId="{3F2D181D-9BF1-4067-A6AA-A8D62C735F8E}" dt="2021-11-29T20:38:26.758" v="3882"/>
        <pc:sldMkLst>
          <pc:docMk/>
          <pc:sldMk cId="3073283477" sldId="281"/>
        </pc:sldMkLst>
      </pc:sldChg>
      <pc:sldChg chg="add modNotesTx">
        <pc:chgData name="Brady Hine" userId="0f73625f626f0fef" providerId="LiveId" clId="{3F2D181D-9BF1-4067-A6AA-A8D62C735F8E}" dt="2021-11-29T20:19:19.846" v="3339" actId="20577"/>
        <pc:sldMkLst>
          <pc:docMk/>
          <pc:sldMk cId="71443760" sldId="282"/>
        </pc:sldMkLst>
      </pc:sldChg>
      <pc:sldChg chg="add">
        <pc:chgData name="Brady Hine" userId="0f73625f626f0fef" providerId="LiveId" clId="{3F2D181D-9BF1-4067-A6AA-A8D62C735F8E}" dt="2021-11-24T22:55:26.222" v="8"/>
        <pc:sldMkLst>
          <pc:docMk/>
          <pc:sldMk cId="2497624377" sldId="283"/>
        </pc:sldMkLst>
      </pc:sldChg>
      <pc:sldChg chg="add">
        <pc:chgData name="Brady Hine" userId="0f73625f626f0fef" providerId="LiveId" clId="{3F2D181D-9BF1-4067-A6AA-A8D62C735F8E}" dt="2021-11-24T22:55:33.092" v="9"/>
        <pc:sldMkLst>
          <pc:docMk/>
          <pc:sldMk cId="2187507198" sldId="284"/>
        </pc:sldMkLst>
      </pc:sldChg>
      <pc:sldChg chg="add">
        <pc:chgData name="Brady Hine" userId="0f73625f626f0fef" providerId="LiveId" clId="{3F2D181D-9BF1-4067-A6AA-A8D62C735F8E}" dt="2021-11-24T22:56:01.291" v="10"/>
        <pc:sldMkLst>
          <pc:docMk/>
          <pc:sldMk cId="3115697766" sldId="285"/>
        </pc:sldMkLst>
      </pc:sldChg>
      <pc:sldChg chg="addSp delSp modSp add del mod modNotesTx">
        <pc:chgData name="Brady Hine" userId="0f73625f626f0fef" providerId="LiveId" clId="{3F2D181D-9BF1-4067-A6AA-A8D62C735F8E}" dt="2021-11-24T23:17:14.114" v="244" actId="47"/>
        <pc:sldMkLst>
          <pc:docMk/>
          <pc:sldMk cId="1170856194" sldId="286"/>
        </pc:sldMkLst>
        <pc:spChg chg="mod">
          <ac:chgData name="Brady Hine" userId="0f73625f626f0fef" providerId="LiveId" clId="{3F2D181D-9BF1-4067-A6AA-A8D62C735F8E}" dt="2021-11-24T22:58:08.209" v="34" actId="20577"/>
          <ac:spMkLst>
            <pc:docMk/>
            <pc:sldMk cId="1170856194" sldId="286"/>
            <ac:spMk id="2" creationId="{3089FEAC-49BB-4FF9-B1BB-0E5222E8F241}"/>
          </ac:spMkLst>
        </pc:spChg>
        <pc:spChg chg="del mod">
          <ac:chgData name="Brady Hine" userId="0f73625f626f0fef" providerId="LiveId" clId="{3F2D181D-9BF1-4067-A6AA-A8D62C735F8E}" dt="2021-11-24T23:01:50.180" v="80" actId="478"/>
          <ac:spMkLst>
            <pc:docMk/>
            <pc:sldMk cId="1170856194" sldId="286"/>
            <ac:spMk id="3" creationId="{A1E5E86A-8412-45AA-B58C-867CBB60CE9A}"/>
          </ac:spMkLst>
        </pc:spChg>
        <pc:spChg chg="add mod">
          <ac:chgData name="Brady Hine" userId="0f73625f626f0fef" providerId="LiveId" clId="{3F2D181D-9BF1-4067-A6AA-A8D62C735F8E}" dt="2021-11-24T23:01:55.109" v="82" actId="20577"/>
          <ac:spMkLst>
            <pc:docMk/>
            <pc:sldMk cId="1170856194" sldId="286"/>
            <ac:spMk id="4" creationId="{225AE01B-589A-4DDE-98DB-8DA4E59F94FF}"/>
          </ac:spMkLst>
        </pc:spChg>
      </pc:sldChg>
      <pc:sldChg chg="add del">
        <pc:chgData name="Brady Hine" userId="0f73625f626f0fef" providerId="LiveId" clId="{3F2D181D-9BF1-4067-A6AA-A8D62C735F8E}" dt="2021-11-24T23:02:08.298" v="83" actId="2696"/>
        <pc:sldMkLst>
          <pc:docMk/>
          <pc:sldMk cId="972837336" sldId="287"/>
        </pc:sldMkLst>
      </pc:sldChg>
      <pc:sldChg chg="add del">
        <pc:chgData name="Brady Hine" userId="0f73625f626f0fef" providerId="LiveId" clId="{3F2D181D-9BF1-4067-A6AA-A8D62C735F8E}" dt="2021-11-24T23:02:12.037" v="84" actId="2696"/>
        <pc:sldMkLst>
          <pc:docMk/>
          <pc:sldMk cId="2717928940" sldId="288"/>
        </pc:sldMkLst>
      </pc:sldChg>
      <pc:sldChg chg="modSp add del mod">
        <pc:chgData name="Brady Hine" userId="0f73625f626f0fef" providerId="LiveId" clId="{3F2D181D-9BF1-4067-A6AA-A8D62C735F8E}" dt="2021-11-24T23:02:22.862" v="87" actId="2696"/>
        <pc:sldMkLst>
          <pc:docMk/>
          <pc:sldMk cId="4053642168" sldId="289"/>
        </pc:sldMkLst>
        <pc:spChg chg="mod">
          <ac:chgData name="Brady Hine" userId="0f73625f626f0fef" providerId="LiveId" clId="{3F2D181D-9BF1-4067-A6AA-A8D62C735F8E}" dt="2021-11-24T22:59:09.784" v="68" actId="20577"/>
          <ac:spMkLst>
            <pc:docMk/>
            <pc:sldMk cId="4053642168" sldId="289"/>
            <ac:spMk id="2" creationId="{3089FEAC-49BB-4FF9-B1BB-0E5222E8F241}"/>
          </ac:spMkLst>
        </pc:spChg>
      </pc:sldChg>
      <pc:sldChg chg="add del">
        <pc:chgData name="Brady Hine" userId="0f73625f626f0fef" providerId="LiveId" clId="{3F2D181D-9BF1-4067-A6AA-A8D62C735F8E}" dt="2021-11-24T23:02:25.656" v="88" actId="2696"/>
        <pc:sldMkLst>
          <pc:docMk/>
          <pc:sldMk cId="1919038413" sldId="290"/>
        </pc:sldMkLst>
      </pc:sldChg>
      <pc:sldChg chg="add del">
        <pc:chgData name="Brady Hine" userId="0f73625f626f0fef" providerId="LiveId" clId="{3F2D181D-9BF1-4067-A6AA-A8D62C735F8E}" dt="2021-11-24T23:02:29.270" v="89" actId="2696"/>
        <pc:sldMkLst>
          <pc:docMk/>
          <pc:sldMk cId="2168679747" sldId="291"/>
        </pc:sldMkLst>
      </pc:sldChg>
      <pc:sldChg chg="modSp add del mod">
        <pc:chgData name="Brady Hine" userId="0f73625f626f0fef" providerId="LiveId" clId="{3F2D181D-9BF1-4067-A6AA-A8D62C735F8E}" dt="2021-11-24T23:03:07.879" v="114" actId="2696"/>
        <pc:sldMkLst>
          <pc:docMk/>
          <pc:sldMk cId="3664024677" sldId="292"/>
        </pc:sldMkLst>
        <pc:spChg chg="mod">
          <ac:chgData name="Brady Hine" userId="0f73625f626f0fef" providerId="LiveId" clId="{3F2D181D-9BF1-4067-A6AA-A8D62C735F8E}" dt="2021-11-24T22:59:42.886" v="79" actId="20577"/>
          <ac:spMkLst>
            <pc:docMk/>
            <pc:sldMk cId="3664024677" sldId="292"/>
            <ac:spMk id="2" creationId="{3089FEAC-49BB-4FF9-B1BB-0E5222E8F241}"/>
          </ac:spMkLst>
        </pc:spChg>
      </pc:sldChg>
      <pc:sldChg chg="addSp delSp modSp add del mod modAnim">
        <pc:chgData name="Brady Hine" userId="0f73625f626f0fef" providerId="LiveId" clId="{3F2D181D-9BF1-4067-A6AA-A8D62C735F8E}" dt="2021-11-24T23:56:23.681" v="591" actId="47"/>
        <pc:sldMkLst>
          <pc:docMk/>
          <pc:sldMk cId="3268899620" sldId="293"/>
        </pc:sldMkLst>
        <pc:spChg chg="mod">
          <ac:chgData name="Brady Hine" userId="0f73625f626f0fef" providerId="LiveId" clId="{3F2D181D-9BF1-4067-A6AA-A8D62C735F8E}" dt="2021-11-24T23:22:43.370" v="315" actId="20577"/>
          <ac:spMkLst>
            <pc:docMk/>
            <pc:sldMk cId="3268899620" sldId="293"/>
            <ac:spMk id="2" creationId="{3089FEAC-49BB-4FF9-B1BB-0E5222E8F241}"/>
          </ac:spMkLst>
        </pc:spChg>
        <pc:spChg chg="del">
          <ac:chgData name="Brady Hine" userId="0f73625f626f0fef" providerId="LiveId" clId="{3F2D181D-9BF1-4067-A6AA-A8D62C735F8E}" dt="2021-11-24T23:19:20.776" v="286" actId="478"/>
          <ac:spMkLst>
            <pc:docMk/>
            <pc:sldMk cId="3268899620" sldId="293"/>
            <ac:spMk id="4" creationId="{225AE01B-589A-4DDE-98DB-8DA4E59F94FF}"/>
          </ac:spMkLst>
        </pc:spChg>
        <pc:spChg chg="add del">
          <ac:chgData name="Brady Hine" userId="0f73625f626f0fef" providerId="LiveId" clId="{3F2D181D-9BF1-4067-A6AA-A8D62C735F8E}" dt="2021-11-24T23:19:32.671" v="292" actId="22"/>
          <ac:spMkLst>
            <pc:docMk/>
            <pc:sldMk cId="3268899620" sldId="293"/>
            <ac:spMk id="5" creationId="{AE707E52-A6D7-49AB-AC9D-73A21BCC195D}"/>
          </ac:spMkLst>
        </pc:spChg>
        <pc:spChg chg="add mod">
          <ac:chgData name="Brady Hine" userId="0f73625f626f0fef" providerId="LiveId" clId="{3F2D181D-9BF1-4067-A6AA-A8D62C735F8E}" dt="2021-11-24T23:22:58.743" v="324" actId="20577"/>
          <ac:spMkLst>
            <pc:docMk/>
            <pc:sldMk cId="3268899620" sldId="293"/>
            <ac:spMk id="6" creationId="{9FD0357C-2920-45FC-8D22-B828709B85C3}"/>
          </ac:spMkLst>
        </pc:spChg>
        <pc:graphicFrameChg chg="add del mod modGraphic">
          <ac:chgData name="Brady Hine" userId="0f73625f626f0fef" providerId="LiveId" clId="{3F2D181D-9BF1-4067-A6AA-A8D62C735F8E}" dt="2021-11-24T23:39:34.875" v="488" actId="478"/>
          <ac:graphicFrameMkLst>
            <pc:docMk/>
            <pc:sldMk cId="3268899620" sldId="293"/>
            <ac:graphicFrameMk id="9" creationId="{2CA91ABF-C147-4E11-930C-6EAF0A57121C}"/>
          </ac:graphicFrameMkLst>
        </pc:graphicFrameChg>
        <pc:picChg chg="add mod">
          <ac:chgData name="Brady Hine" userId="0f73625f626f0fef" providerId="LiveId" clId="{3F2D181D-9BF1-4067-A6AA-A8D62C735F8E}" dt="2021-11-24T23:26:19.846" v="334" actId="1076"/>
          <ac:picMkLst>
            <pc:docMk/>
            <pc:sldMk cId="3268899620" sldId="293"/>
            <ac:picMk id="7" creationId="{06DBC4B0-B67E-4C09-8104-94A04FA8466D}"/>
          </ac:picMkLst>
        </pc:picChg>
        <pc:picChg chg="add mod modCrop">
          <ac:chgData name="Brady Hine" userId="0f73625f626f0fef" providerId="LiveId" clId="{3F2D181D-9BF1-4067-A6AA-A8D62C735F8E}" dt="2021-11-24T23:26:29.298" v="336" actId="14100"/>
          <ac:picMkLst>
            <pc:docMk/>
            <pc:sldMk cId="3268899620" sldId="293"/>
            <ac:picMk id="8" creationId="{31A7612F-35D2-4A33-876F-4770C3031DA2}"/>
          </ac:picMkLst>
        </pc:picChg>
      </pc:sldChg>
      <pc:sldChg chg="addSp delSp modSp add mod modAnim modNotesTx">
        <pc:chgData name="Brady Hine" userId="0f73625f626f0fef" providerId="LiveId" clId="{3F2D181D-9BF1-4067-A6AA-A8D62C735F8E}" dt="2021-11-29T20:31:51.538" v="3760" actId="20577"/>
        <pc:sldMkLst>
          <pc:docMk/>
          <pc:sldMk cId="3841254493" sldId="294"/>
        </pc:sldMkLst>
        <pc:spChg chg="mod">
          <ac:chgData name="Brady Hine" userId="0f73625f626f0fef" providerId="LiveId" clId="{3F2D181D-9BF1-4067-A6AA-A8D62C735F8E}" dt="2021-11-24T23:30:41.594" v="356" actId="20577"/>
          <ac:spMkLst>
            <pc:docMk/>
            <pc:sldMk cId="3841254493" sldId="294"/>
            <ac:spMk id="2" creationId="{3089FEAC-49BB-4FF9-B1BB-0E5222E8F241}"/>
          </ac:spMkLst>
        </pc:spChg>
        <pc:spChg chg="del">
          <ac:chgData name="Brady Hine" userId="0f73625f626f0fef" providerId="LiveId" clId="{3F2D181D-9BF1-4067-A6AA-A8D62C735F8E}" dt="2021-11-24T23:30:59.295" v="357" actId="478"/>
          <ac:spMkLst>
            <pc:docMk/>
            <pc:sldMk cId="3841254493" sldId="294"/>
            <ac:spMk id="4" creationId="{225AE01B-589A-4DDE-98DB-8DA4E59F94FF}"/>
          </ac:spMkLst>
        </pc:spChg>
        <pc:spChg chg="add mod">
          <ac:chgData name="Brady Hine" userId="0f73625f626f0fef" providerId="LiveId" clId="{3F2D181D-9BF1-4067-A6AA-A8D62C735F8E}" dt="2021-11-24T23:39:11.711" v="487" actId="20577"/>
          <ac:spMkLst>
            <pc:docMk/>
            <pc:sldMk cId="3841254493" sldId="294"/>
            <ac:spMk id="10" creationId="{625F86D5-AB44-4E41-99B3-DDAEBDE4855B}"/>
          </ac:spMkLst>
        </pc:spChg>
        <pc:grpChg chg="add mod">
          <ac:chgData name="Brady Hine" userId="0f73625f626f0fef" providerId="LiveId" clId="{3F2D181D-9BF1-4067-A6AA-A8D62C735F8E}" dt="2021-11-24T23:32:40.241" v="373" actId="164"/>
          <ac:grpSpMkLst>
            <pc:docMk/>
            <pc:sldMk cId="3841254493" sldId="294"/>
            <ac:grpSpMk id="3" creationId="{42BDD4EA-AF54-491E-AC36-7E5C30BF0A4C}"/>
          </ac:grpSpMkLst>
        </pc:grpChg>
        <pc:graphicFrameChg chg="add mod modGraphic">
          <ac:chgData name="Brady Hine" userId="0f73625f626f0fef" providerId="LiveId" clId="{3F2D181D-9BF1-4067-A6AA-A8D62C735F8E}" dt="2021-11-25T00:03:30.094" v="629" actId="207"/>
          <ac:graphicFrameMkLst>
            <pc:docMk/>
            <pc:sldMk cId="3841254493" sldId="294"/>
            <ac:graphicFrameMk id="9" creationId="{5438633A-9677-4DFC-B540-4538E958ED2F}"/>
          </ac:graphicFrameMkLst>
        </pc:graphicFrameChg>
        <pc:picChg chg="add mod">
          <ac:chgData name="Brady Hine" userId="0f73625f626f0fef" providerId="LiveId" clId="{3F2D181D-9BF1-4067-A6AA-A8D62C735F8E}" dt="2021-11-24T23:36:11.079" v="383" actId="1076"/>
          <ac:picMkLst>
            <pc:docMk/>
            <pc:sldMk cId="3841254493" sldId="294"/>
            <ac:picMk id="5" creationId="{401C7F7F-C9B6-4075-B25A-4FDBAE2226CB}"/>
          </ac:picMkLst>
        </pc:picChg>
        <pc:picChg chg="add mod">
          <ac:chgData name="Brady Hine" userId="0f73625f626f0fef" providerId="LiveId" clId="{3F2D181D-9BF1-4067-A6AA-A8D62C735F8E}" dt="2021-11-24T23:36:11.079" v="383" actId="1076"/>
          <ac:picMkLst>
            <pc:docMk/>
            <pc:sldMk cId="3841254493" sldId="294"/>
            <ac:picMk id="6" creationId="{A3A6AE73-851A-443C-9C65-1BCE39A71632}"/>
          </ac:picMkLst>
        </pc:picChg>
        <pc:picChg chg="add mod">
          <ac:chgData name="Brady Hine" userId="0f73625f626f0fef" providerId="LiveId" clId="{3F2D181D-9BF1-4067-A6AA-A8D62C735F8E}" dt="2021-11-24T23:32:41.908" v="377"/>
          <ac:picMkLst>
            <pc:docMk/>
            <pc:sldMk cId="3841254493" sldId="294"/>
            <ac:picMk id="7" creationId="{E1B17E65-D377-4D57-A557-655CEC81AB4A}"/>
          </ac:picMkLst>
        </pc:picChg>
        <pc:picChg chg="add mod">
          <ac:chgData name="Brady Hine" userId="0f73625f626f0fef" providerId="LiveId" clId="{3F2D181D-9BF1-4067-A6AA-A8D62C735F8E}" dt="2021-11-24T23:32:41.133" v="375"/>
          <ac:picMkLst>
            <pc:docMk/>
            <pc:sldMk cId="3841254493" sldId="294"/>
            <ac:picMk id="8" creationId="{BE2628CC-C701-4742-8977-59B502C9BAB5}"/>
          </ac:picMkLst>
        </pc:picChg>
        <pc:picChg chg="add mod">
          <ac:chgData name="Brady Hine" userId="0f73625f626f0fef" providerId="LiveId" clId="{3F2D181D-9BF1-4067-A6AA-A8D62C735F8E}" dt="2021-11-24T23:40:19.396" v="491" actId="14100"/>
          <ac:picMkLst>
            <pc:docMk/>
            <pc:sldMk cId="3841254493" sldId="294"/>
            <ac:picMk id="11" creationId="{8DE88F74-9B6B-45C8-B83B-0BD7ED516C0B}"/>
          </ac:picMkLst>
        </pc:picChg>
        <pc:picChg chg="add mod">
          <ac:chgData name="Brady Hine" userId="0f73625f626f0fef" providerId="LiveId" clId="{3F2D181D-9BF1-4067-A6AA-A8D62C735F8E}" dt="2021-11-24T23:40:46.192" v="494" actId="14100"/>
          <ac:picMkLst>
            <pc:docMk/>
            <pc:sldMk cId="3841254493" sldId="294"/>
            <ac:picMk id="12" creationId="{29C0A3A3-178A-438D-B670-66392B4C7D2E}"/>
          </ac:picMkLst>
        </pc:picChg>
      </pc:sldChg>
      <pc:sldChg chg="modSp add mod modNotesTx">
        <pc:chgData name="Brady Hine" userId="0f73625f626f0fef" providerId="LiveId" clId="{3F2D181D-9BF1-4067-A6AA-A8D62C735F8E}" dt="2021-11-27T17:50:56.631" v="2423" actId="20577"/>
        <pc:sldMkLst>
          <pc:docMk/>
          <pc:sldMk cId="1672989948" sldId="295"/>
        </pc:sldMkLst>
        <pc:spChg chg="mod">
          <ac:chgData name="Brady Hine" userId="0f73625f626f0fef" providerId="LiveId" clId="{3F2D181D-9BF1-4067-A6AA-A8D62C735F8E}" dt="2021-11-27T17:22:28.571" v="638" actId="20577"/>
          <ac:spMkLst>
            <pc:docMk/>
            <pc:sldMk cId="1672989948" sldId="295"/>
            <ac:spMk id="2" creationId="{3089FEAC-49BB-4FF9-B1BB-0E5222E8F241}"/>
          </ac:spMkLst>
        </pc:spChg>
        <pc:spChg chg="mod">
          <ac:chgData name="Brady Hine" userId="0f73625f626f0fef" providerId="LiveId" clId="{3F2D181D-9BF1-4067-A6AA-A8D62C735F8E}" dt="2021-11-27T17:29:04.373" v="874" actId="20577"/>
          <ac:spMkLst>
            <pc:docMk/>
            <pc:sldMk cId="1672989948" sldId="295"/>
            <ac:spMk id="4" creationId="{225AE01B-589A-4DDE-98DB-8DA4E59F94FF}"/>
          </ac:spMkLst>
        </pc:spChg>
      </pc:sldChg>
      <pc:sldChg chg="modSp add mod modNotesTx">
        <pc:chgData name="Brady Hine" userId="0f73625f626f0fef" providerId="LiveId" clId="{3F2D181D-9BF1-4067-A6AA-A8D62C735F8E}" dt="2021-11-27T17:51:27.823" v="2445" actId="20577"/>
        <pc:sldMkLst>
          <pc:docMk/>
          <pc:sldMk cId="1561073691" sldId="296"/>
        </pc:sldMkLst>
        <pc:spChg chg="mod">
          <ac:chgData name="Brady Hine" userId="0f73625f626f0fef" providerId="LiveId" clId="{3F2D181D-9BF1-4067-A6AA-A8D62C735F8E}" dt="2021-11-27T17:22:41.810" v="647" actId="20577"/>
          <ac:spMkLst>
            <pc:docMk/>
            <pc:sldMk cId="1561073691" sldId="296"/>
            <ac:spMk id="2" creationId="{3089FEAC-49BB-4FF9-B1BB-0E5222E8F241}"/>
          </ac:spMkLst>
        </pc:spChg>
        <pc:spChg chg="mod">
          <ac:chgData name="Brady Hine" userId="0f73625f626f0fef" providerId="LiveId" clId="{3F2D181D-9BF1-4067-A6AA-A8D62C735F8E}" dt="2021-11-27T17:31:40.539" v="1010" actId="20577"/>
          <ac:spMkLst>
            <pc:docMk/>
            <pc:sldMk cId="1561073691" sldId="296"/>
            <ac:spMk id="4" creationId="{225AE01B-589A-4DDE-98DB-8DA4E59F94FF}"/>
          </ac:spMkLst>
        </pc:spChg>
      </pc:sldChg>
      <pc:sldChg chg="addSp delSp modSp add mod modNotesTx">
        <pc:chgData name="Brady Hine" userId="0f73625f626f0fef" providerId="LiveId" clId="{3F2D181D-9BF1-4067-A6AA-A8D62C735F8E}" dt="2021-11-29T20:34:02.509" v="3881" actId="20577"/>
        <pc:sldMkLst>
          <pc:docMk/>
          <pc:sldMk cId="1772470887" sldId="297"/>
        </pc:sldMkLst>
        <pc:spChg chg="mod">
          <ac:chgData name="Brady Hine" userId="0f73625f626f0fef" providerId="LiveId" clId="{3F2D181D-9BF1-4067-A6AA-A8D62C735F8E}" dt="2021-11-27T17:22:47.056" v="656" actId="20577"/>
          <ac:spMkLst>
            <pc:docMk/>
            <pc:sldMk cId="1772470887" sldId="297"/>
            <ac:spMk id="2" creationId="{3089FEAC-49BB-4FF9-B1BB-0E5222E8F241}"/>
          </ac:spMkLst>
        </pc:spChg>
        <pc:spChg chg="mod">
          <ac:chgData name="Brady Hine" userId="0f73625f626f0fef" providerId="LiveId" clId="{3F2D181D-9BF1-4067-A6AA-A8D62C735F8E}" dt="2021-11-27T17:32:56.973" v="1097" actId="20577"/>
          <ac:spMkLst>
            <pc:docMk/>
            <pc:sldMk cId="1772470887" sldId="297"/>
            <ac:spMk id="4" creationId="{225AE01B-589A-4DDE-98DB-8DA4E59F94FF}"/>
          </ac:spMkLst>
        </pc:spChg>
        <pc:spChg chg="add del">
          <ac:chgData name="Brady Hine" userId="0f73625f626f0fef" providerId="LiveId" clId="{3F2D181D-9BF1-4067-A6AA-A8D62C735F8E}" dt="2021-11-24T23:03:04.217" v="113" actId="22"/>
          <ac:spMkLst>
            <pc:docMk/>
            <pc:sldMk cId="1772470887" sldId="297"/>
            <ac:spMk id="5" creationId="{8F25A9DF-D8AB-4744-A786-C485F96370C3}"/>
          </ac:spMkLst>
        </pc:spChg>
      </pc:sldChg>
      <pc:sldChg chg="addSp delSp modSp add mod modNotesTx">
        <pc:chgData name="Brady Hine" userId="0f73625f626f0fef" providerId="LiveId" clId="{3F2D181D-9BF1-4067-A6AA-A8D62C735F8E}" dt="2021-11-27T17:58:27.247" v="3288" actId="33524"/>
        <pc:sldMkLst>
          <pc:docMk/>
          <pc:sldMk cId="343598774" sldId="298"/>
        </pc:sldMkLst>
        <pc:spChg chg="mod">
          <ac:chgData name="Brady Hine" userId="0f73625f626f0fef" providerId="LiveId" clId="{3F2D181D-9BF1-4067-A6AA-A8D62C735F8E}" dt="2021-11-24T23:03:14.492" v="123" actId="20577"/>
          <ac:spMkLst>
            <pc:docMk/>
            <pc:sldMk cId="343598774" sldId="298"/>
            <ac:spMk id="2" creationId="{3089FEAC-49BB-4FF9-B1BB-0E5222E8F241}"/>
          </ac:spMkLst>
        </pc:spChg>
        <pc:spChg chg="del">
          <ac:chgData name="Brady Hine" userId="0f73625f626f0fef" providerId="LiveId" clId="{3F2D181D-9BF1-4067-A6AA-A8D62C735F8E}" dt="2021-11-24T23:10:49.073" v="191" actId="478"/>
          <ac:spMkLst>
            <pc:docMk/>
            <pc:sldMk cId="343598774" sldId="298"/>
            <ac:spMk id="4" creationId="{225AE01B-589A-4DDE-98DB-8DA4E59F94FF}"/>
          </ac:spMkLst>
        </pc:spChg>
        <pc:graphicFrameChg chg="add mod modGraphic">
          <ac:chgData name="Brady Hine" userId="0f73625f626f0fef" providerId="LiveId" clId="{3F2D181D-9BF1-4067-A6AA-A8D62C735F8E}" dt="2021-11-25T00:02:48.200" v="628" actId="207"/>
          <ac:graphicFrameMkLst>
            <pc:docMk/>
            <pc:sldMk cId="343598774" sldId="298"/>
            <ac:graphicFrameMk id="3" creationId="{6493F7FC-3CE5-4306-8F4E-ED4FE7344035}"/>
          </ac:graphicFrameMkLst>
        </pc:graphicFrameChg>
      </pc:sldChg>
      <pc:sldChg chg="modSp add del mod">
        <pc:chgData name="Brady Hine" userId="0f73625f626f0fef" providerId="LiveId" clId="{3F2D181D-9BF1-4067-A6AA-A8D62C735F8E}" dt="2021-11-24T23:33:53.542" v="382" actId="47"/>
        <pc:sldMkLst>
          <pc:docMk/>
          <pc:sldMk cId="3637791654" sldId="299"/>
        </pc:sldMkLst>
        <pc:spChg chg="mod">
          <ac:chgData name="Brady Hine" userId="0f73625f626f0fef" providerId="LiveId" clId="{3F2D181D-9BF1-4067-A6AA-A8D62C735F8E}" dt="2021-11-24T23:06:00.877" v="171" actId="20577"/>
          <ac:spMkLst>
            <pc:docMk/>
            <pc:sldMk cId="3637791654" sldId="299"/>
            <ac:spMk id="2" creationId="{3089FEAC-49BB-4FF9-B1BB-0E5222E8F241}"/>
          </ac:spMkLst>
        </pc:spChg>
      </pc:sldChg>
      <pc:sldChg chg="addSp delSp modSp add mod delAnim modAnim modNotesTx">
        <pc:chgData name="Brady Hine" userId="0f73625f626f0fef" providerId="LiveId" clId="{3F2D181D-9BF1-4067-A6AA-A8D62C735F8E}" dt="2021-11-29T20:25:27.892" v="3379" actId="20577"/>
        <pc:sldMkLst>
          <pc:docMk/>
          <pc:sldMk cId="3545145900" sldId="300"/>
        </pc:sldMkLst>
        <pc:spChg chg="mod">
          <ac:chgData name="Brady Hine" userId="0f73625f626f0fef" providerId="LiveId" clId="{3F2D181D-9BF1-4067-A6AA-A8D62C735F8E}" dt="2021-11-24T23:18:34.851" v="285" actId="20577"/>
          <ac:spMkLst>
            <pc:docMk/>
            <pc:sldMk cId="3545145900" sldId="300"/>
            <ac:spMk id="2" creationId="{AB074546-2726-45F2-A2BE-4915748365BB}"/>
          </ac:spMkLst>
        </pc:spChg>
        <pc:spChg chg="mod">
          <ac:chgData name="Brady Hine" userId="0f73625f626f0fef" providerId="LiveId" clId="{3F2D181D-9BF1-4067-A6AA-A8D62C735F8E}" dt="2021-11-29T20:24:19.224" v="3356" actId="1076"/>
          <ac:spMkLst>
            <pc:docMk/>
            <pc:sldMk cId="3545145900" sldId="300"/>
            <ac:spMk id="3" creationId="{5589C62C-1483-4289-8126-E26C1FF169A4}"/>
          </ac:spMkLst>
        </pc:spChg>
        <pc:spChg chg="del">
          <ac:chgData name="Brady Hine" userId="0f73625f626f0fef" providerId="LiveId" clId="{3F2D181D-9BF1-4067-A6AA-A8D62C735F8E}" dt="2021-11-24T23:48:30.107" v="541" actId="478"/>
          <ac:spMkLst>
            <pc:docMk/>
            <pc:sldMk cId="3545145900" sldId="300"/>
            <ac:spMk id="9" creationId="{1814EC1F-141A-4AD9-ABC8-90E0986B8BF1}"/>
          </ac:spMkLst>
        </pc:spChg>
        <pc:picChg chg="del">
          <ac:chgData name="Brady Hine" userId="0f73625f626f0fef" providerId="LiveId" clId="{3F2D181D-9BF1-4067-A6AA-A8D62C735F8E}" dt="2021-11-24T23:48:31.851" v="542" actId="478"/>
          <ac:picMkLst>
            <pc:docMk/>
            <pc:sldMk cId="3545145900" sldId="300"/>
            <ac:picMk id="6" creationId="{5A69F095-E256-4A0D-8280-69D7DA21CC6F}"/>
          </ac:picMkLst>
        </pc:picChg>
        <pc:picChg chg="mod">
          <ac:chgData name="Brady Hine" userId="0f73625f626f0fef" providerId="LiveId" clId="{3F2D181D-9BF1-4067-A6AA-A8D62C735F8E}" dt="2021-11-29T20:24:51.422" v="3373" actId="14100"/>
          <ac:picMkLst>
            <pc:docMk/>
            <pc:sldMk cId="3545145900" sldId="300"/>
            <ac:picMk id="8" creationId="{7E1EBD73-D001-4A33-BAE0-E4BB3A9C1DB9}"/>
          </ac:picMkLst>
        </pc:picChg>
        <pc:picChg chg="add mod">
          <ac:chgData name="Brady Hine" userId="0f73625f626f0fef" providerId="LiveId" clId="{3F2D181D-9BF1-4067-A6AA-A8D62C735F8E}" dt="2021-11-29T20:24:57.446" v="3376" actId="1076"/>
          <ac:picMkLst>
            <pc:docMk/>
            <pc:sldMk cId="3545145900" sldId="300"/>
            <ac:picMk id="10" creationId="{F53DE847-FC83-40DB-9D00-E8BA47ACAD94}"/>
          </ac:picMkLst>
        </pc:picChg>
        <pc:picChg chg="add del mod">
          <ac:chgData name="Brady Hine" userId="0f73625f626f0fef" providerId="LiveId" clId="{3F2D181D-9BF1-4067-A6AA-A8D62C735F8E}" dt="2021-11-29T20:24:03.775" v="3354" actId="478"/>
          <ac:picMkLst>
            <pc:docMk/>
            <pc:sldMk cId="3545145900" sldId="300"/>
            <ac:picMk id="12" creationId="{55417C87-C248-492F-80A5-DEA07D34E107}"/>
          </ac:picMkLst>
        </pc:picChg>
        <pc:picChg chg="add del mod">
          <ac:chgData name="Brady Hine" userId="0f73625f626f0fef" providerId="LiveId" clId="{3F2D181D-9BF1-4067-A6AA-A8D62C735F8E}" dt="2021-11-29T20:24:03.775" v="3354" actId="478"/>
          <ac:picMkLst>
            <pc:docMk/>
            <pc:sldMk cId="3545145900" sldId="300"/>
            <ac:picMk id="14" creationId="{E8F5D244-5B9C-437D-A679-F08F41E8FFDE}"/>
          </ac:picMkLst>
        </pc:picChg>
        <pc:cxnChg chg="del">
          <ac:chgData name="Brady Hine" userId="0f73625f626f0fef" providerId="LiveId" clId="{3F2D181D-9BF1-4067-A6AA-A8D62C735F8E}" dt="2021-11-24T23:48:24.957" v="539" actId="478"/>
          <ac:cxnSpMkLst>
            <pc:docMk/>
            <pc:sldMk cId="3545145900" sldId="300"/>
            <ac:cxnSpMk id="11" creationId="{EBBD42EA-85E0-4876-A07F-A615FFBD7A39}"/>
          </ac:cxnSpMkLst>
        </pc:cxnChg>
        <pc:cxnChg chg="del">
          <ac:chgData name="Brady Hine" userId="0f73625f626f0fef" providerId="LiveId" clId="{3F2D181D-9BF1-4067-A6AA-A8D62C735F8E}" dt="2021-11-24T23:48:27.215" v="540" actId="478"/>
          <ac:cxnSpMkLst>
            <pc:docMk/>
            <pc:sldMk cId="3545145900" sldId="300"/>
            <ac:cxnSpMk id="13" creationId="{B7A741BA-F2FF-479E-B547-C81B77AC56A8}"/>
          </ac:cxnSpMkLst>
        </pc:cxnChg>
      </pc:sldChg>
      <pc:sldChg chg="modSp add mod modNotesTx">
        <pc:chgData name="Brady Hine" userId="0f73625f626f0fef" providerId="LiveId" clId="{3F2D181D-9BF1-4067-A6AA-A8D62C735F8E}" dt="2021-11-27T17:57:15.559" v="3254" actId="20577"/>
        <pc:sldMkLst>
          <pc:docMk/>
          <pc:sldMk cId="2738230503" sldId="301"/>
        </pc:sldMkLst>
        <pc:spChg chg="mod">
          <ac:chgData name="Brady Hine" userId="0f73625f626f0fef" providerId="LiveId" clId="{3F2D181D-9BF1-4067-A6AA-A8D62C735F8E}" dt="2021-11-24T23:41:21.880" v="518" actId="20577"/>
          <ac:spMkLst>
            <pc:docMk/>
            <pc:sldMk cId="2738230503" sldId="301"/>
            <ac:spMk id="2" creationId="{3089FEAC-49BB-4FF9-B1BB-0E5222E8F241}"/>
          </ac:spMkLst>
        </pc:spChg>
        <pc:spChg chg="mod">
          <ac:chgData name="Brady Hine" userId="0f73625f626f0fef" providerId="LiveId" clId="{3F2D181D-9BF1-4067-A6AA-A8D62C735F8E}" dt="2021-11-27T17:35:25.584" v="1166" actId="20577"/>
          <ac:spMkLst>
            <pc:docMk/>
            <pc:sldMk cId="2738230503" sldId="301"/>
            <ac:spMk id="4" creationId="{225AE01B-589A-4DDE-98DB-8DA4E59F94FF}"/>
          </ac:spMkLst>
        </pc:spChg>
      </pc:sldChg>
      <pc:sldChg chg="delSp modSp add mod delAnim modAnim modNotesTx">
        <pc:chgData name="Brady Hine" userId="0f73625f626f0fef" providerId="LiveId" clId="{3F2D181D-9BF1-4067-A6AA-A8D62C735F8E}" dt="2021-11-29T21:04:07.808" v="3884" actId="20577"/>
        <pc:sldMkLst>
          <pc:docMk/>
          <pc:sldMk cId="2898237833" sldId="302"/>
        </pc:sldMkLst>
        <pc:spChg chg="mod">
          <ac:chgData name="Brady Hine" userId="0f73625f626f0fef" providerId="LiveId" clId="{3F2D181D-9BF1-4067-A6AA-A8D62C735F8E}" dt="2021-11-29T20:27:08.515" v="3424" actId="20577"/>
          <ac:spMkLst>
            <pc:docMk/>
            <pc:sldMk cId="2898237833" sldId="302"/>
            <ac:spMk id="2" creationId="{AB074546-2726-45F2-A2BE-4915748365BB}"/>
          </ac:spMkLst>
        </pc:spChg>
        <pc:spChg chg="mod">
          <ac:chgData name="Brady Hine" userId="0f73625f626f0fef" providerId="LiveId" clId="{3F2D181D-9BF1-4067-A6AA-A8D62C735F8E}" dt="2021-11-29T20:29:19.227" v="3568" actId="20577"/>
          <ac:spMkLst>
            <pc:docMk/>
            <pc:sldMk cId="2898237833" sldId="302"/>
            <ac:spMk id="3" creationId="{5589C62C-1483-4289-8126-E26C1FF169A4}"/>
          </ac:spMkLst>
        </pc:spChg>
        <pc:picChg chg="del">
          <ac:chgData name="Brady Hine" userId="0f73625f626f0fef" providerId="LiveId" clId="{3F2D181D-9BF1-4067-A6AA-A8D62C735F8E}" dt="2021-11-29T20:23:34.996" v="3349" actId="478"/>
          <ac:picMkLst>
            <pc:docMk/>
            <pc:sldMk cId="2898237833" sldId="302"/>
            <ac:picMk id="8" creationId="{7E1EBD73-D001-4A33-BAE0-E4BB3A9C1DB9}"/>
          </ac:picMkLst>
        </pc:picChg>
        <pc:picChg chg="del">
          <ac:chgData name="Brady Hine" userId="0f73625f626f0fef" providerId="LiveId" clId="{3F2D181D-9BF1-4067-A6AA-A8D62C735F8E}" dt="2021-11-29T20:23:33.428" v="3348" actId="478"/>
          <ac:picMkLst>
            <pc:docMk/>
            <pc:sldMk cId="2898237833" sldId="302"/>
            <ac:picMk id="10" creationId="{F53DE847-FC83-40DB-9D00-E8BA47ACAD94}"/>
          </ac:picMkLst>
        </pc:picChg>
        <pc:picChg chg="mod">
          <ac:chgData name="Brady Hine" userId="0f73625f626f0fef" providerId="LiveId" clId="{3F2D181D-9BF1-4067-A6AA-A8D62C735F8E}" dt="2021-11-29T20:26:54.043" v="3407" actId="1076"/>
          <ac:picMkLst>
            <pc:docMk/>
            <pc:sldMk cId="2898237833" sldId="302"/>
            <ac:picMk id="12" creationId="{55417C87-C248-492F-80A5-DEA07D34E107}"/>
          </ac:picMkLst>
        </pc:picChg>
        <pc:picChg chg="mod">
          <ac:chgData name="Brady Hine" userId="0f73625f626f0fef" providerId="LiveId" clId="{3F2D181D-9BF1-4067-A6AA-A8D62C735F8E}" dt="2021-11-29T20:26:57.793" v="3408" actId="1076"/>
          <ac:picMkLst>
            <pc:docMk/>
            <pc:sldMk cId="2898237833" sldId="302"/>
            <ac:picMk id="14" creationId="{E8F5D244-5B9C-437D-A679-F08F41E8FFDE}"/>
          </ac:picMkLst>
        </pc:picChg>
      </pc:sldChg>
    </pc:docChg>
  </pc:docChgLst>
</pc:chgInfo>
</file>

<file path=ppt/media/image1.png>
</file>

<file path=ppt/media/image10.png>
</file>

<file path=ppt/media/image11.png>
</file>

<file path=ppt/media/image12.png>
</file>

<file path=ppt/media/image13.png>
</file>

<file path=ppt/media/image14.tif>
</file>

<file path=ppt/media/image15.tif>
</file>

<file path=ppt/media/image16.t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I’m Brady and the specific problem I’ll be trying to address this year in MECH 498 is how mechanical properties of the cell nucleus affect collective cell migration.</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4645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most current work is focusing on image processing specifically using automated cell tracking. The image here shows the tracking method with cell nuclei in white with spot detection shown as purple rings and migration paths </a:t>
            </a:r>
            <a:r>
              <a:rPr lang="en-US"/>
              <a:t>automatically traced. </a:t>
            </a:r>
            <a:r>
              <a:rPr lang="en-US" dirty="0"/>
              <a:t>This video gives further clarification of the process. This automated tracking allows us to quantify parameters like speed and persistence of the individual migrating cells.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374426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preliminary data was taken from the wound region of a single well in which 958 cells were tracked. The table values are given as a mean with a standard deviation in parentheses and a visualization of the distributions are provided above. Track displacement is shown on the left and total track distance on the right. Mean speed and persistence distributions are then shown here. You can see that the cells are mostly persistent in their movement.</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841814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approach, </a:t>
            </a:r>
            <a:r>
              <a:rPr lang="en-US" sz="1800" dirty="0">
                <a:effectLst/>
                <a:latin typeface="Arial" panose="020B0604020202020204" pitchFamily="34" charset="0"/>
                <a:cs typeface="Times New Roman" panose="02020603050405020304" pitchFamily="18" charset="0"/>
              </a:rPr>
              <a:t>t</a:t>
            </a:r>
            <a:r>
              <a:rPr lang="en-US" sz="1800" dirty="0">
                <a:effectLst/>
                <a:latin typeface="Arial" panose="020B0604020202020204" pitchFamily="34" charset="0"/>
                <a:ea typeface="Calibri" panose="020F0502020204030204" pitchFamily="34" charset="0"/>
                <a:cs typeface="Times New Roman" panose="02020603050405020304" pitchFamily="18" charset="0"/>
              </a:rPr>
              <a:t>he remainder of the fall 2021 semester will be used to complete aim 1 with final tasks including validation and establishing control parameters. Validation will be completed by repeating the experiment and treating cells with </a:t>
            </a:r>
            <a:r>
              <a:rPr lang="en-US" sz="1800" dirty="0">
                <a:effectLst/>
                <a:latin typeface="Arial" panose="020B0604020202020204" pitchFamily="34" charset="0"/>
                <a:ea typeface="Calibri" panose="020F0502020204030204" pitchFamily="34" charset="0"/>
              </a:rPr>
              <a:t>one or two migration blockers such as cyto-D to inhibit actin or Y27 to inhibit actomyosin contraction. Base parameters may then be determined using the assay and image processing techniques that have been established.</a:t>
            </a: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876382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aim 2, </a:t>
            </a:r>
            <a:r>
              <a:rPr lang="en-US" sz="1800" dirty="0">
                <a:effectLst/>
                <a:latin typeface="Arial" panose="020B0604020202020204" pitchFamily="34" charset="0"/>
                <a:cs typeface="Times New Roman" panose="02020603050405020304" pitchFamily="18" charset="0"/>
              </a:rPr>
              <a:t>o</a:t>
            </a:r>
            <a:r>
              <a:rPr lang="en-US" sz="1800" dirty="0">
                <a:effectLst/>
                <a:latin typeface="Arial" panose="020B0604020202020204" pitchFamily="34" charset="0"/>
                <a:ea typeface="Calibri" panose="020F0502020204030204" pitchFamily="34" charset="0"/>
                <a:cs typeface="Times New Roman" panose="02020603050405020304" pitchFamily="18" charset="0"/>
              </a:rPr>
              <a:t>bserving how modified nuclear mechanical properties affects migration will begin in the spring 2022 semester. </a:t>
            </a:r>
            <a:r>
              <a:rPr lang="en-US" sz="1800" dirty="0" err="1">
                <a:effectLst/>
                <a:latin typeface="Arial" panose="020B0604020202020204" pitchFamily="34" charset="0"/>
                <a:ea typeface="Calibri" panose="020F0502020204030204" pitchFamily="34" charset="0"/>
                <a:cs typeface="Times New Roman" panose="02020603050405020304" pitchFamily="18" charset="0"/>
              </a:rPr>
              <a:t>Trichostatin</a:t>
            </a:r>
            <a:r>
              <a:rPr lang="en-US" sz="1800" dirty="0">
                <a:effectLst/>
                <a:latin typeface="Arial" panose="020B0604020202020204" pitchFamily="34" charset="0"/>
                <a:ea typeface="Calibri" panose="020F0502020204030204" pitchFamily="34" charset="0"/>
                <a:cs typeface="Times New Roman" panose="02020603050405020304" pitchFamily="18" charset="0"/>
              </a:rPr>
              <a:t> A and GSK126 will be applied to the cells to alter the nucleus via HDAC inhibition and halting chromatin remodeling respectively. These cells will then be used in the scratch wound assay and have their migration parameters compared to that of the control NIH-3T3 cells. </a:t>
            </a: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229188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effectLst/>
                <a:latin typeface="Arial" panose="020B0604020202020204" pitchFamily="34" charset="0"/>
                <a:ea typeface="Calibri" panose="020F0502020204030204" pitchFamily="34" charset="0"/>
                <a:cs typeface="Times New Roman" panose="02020603050405020304" pitchFamily="18" charset="0"/>
              </a:rPr>
              <a:t>Soon following completion of Aim 2, the scratch wound assay will be repeated for both control and modified NIH-3T3 cells. The live stains </a:t>
            </a:r>
            <a:r>
              <a:rPr lang="en-US" sz="1800" dirty="0" err="1">
                <a:effectLst/>
                <a:latin typeface="Arial" panose="020B0604020202020204" pitchFamily="34" charset="0"/>
                <a:ea typeface="Calibri" panose="020F0502020204030204" pitchFamily="34" charset="0"/>
                <a:cs typeface="Times New Roman" panose="02020603050405020304" pitchFamily="18" charset="0"/>
              </a:rPr>
              <a:t>Nucblue</a:t>
            </a:r>
            <a:r>
              <a:rPr lang="en-US" sz="1800" dirty="0">
                <a:effectLst/>
                <a:latin typeface="Arial" panose="020B0604020202020204" pitchFamily="34" charset="0"/>
                <a:ea typeface="Calibri" panose="020F0502020204030204" pitchFamily="34" charset="0"/>
                <a:cs typeface="Times New Roman" panose="02020603050405020304" pitchFamily="18" charset="0"/>
              </a:rPr>
              <a:t> and </a:t>
            </a:r>
            <a:r>
              <a:rPr lang="en-US" sz="1800" dirty="0" err="1">
                <a:effectLst/>
                <a:latin typeface="Arial" panose="020B0604020202020204" pitchFamily="34" charset="0"/>
                <a:ea typeface="Calibri" panose="020F0502020204030204" pitchFamily="34" charset="0"/>
                <a:cs typeface="Times New Roman" panose="02020603050405020304" pitchFamily="18" charset="0"/>
              </a:rPr>
              <a:t>Lifeact</a:t>
            </a:r>
            <a:r>
              <a:rPr lang="en-US" sz="1800" dirty="0">
                <a:effectLst/>
                <a:latin typeface="Arial" panose="020B0604020202020204" pitchFamily="34" charset="0"/>
                <a:ea typeface="Calibri" panose="020F0502020204030204" pitchFamily="34" charset="0"/>
                <a:cs typeface="Times New Roman" panose="02020603050405020304" pitchFamily="18" charset="0"/>
              </a:rPr>
              <a:t> will be used to visualize the nucleus and actin respectively during the healing process. This will allow for the development of a strain map at the cell monolayer level </a:t>
            </a:r>
            <a:r>
              <a:rPr lang="en-US" sz="1800" dirty="0">
                <a:effectLst/>
                <a:latin typeface="Arial" panose="020B0604020202020204" pitchFamily="34" charset="0"/>
                <a:ea typeface="Calibri" panose="020F0502020204030204" pitchFamily="34" charset="0"/>
                <a:cs typeface="Arial" panose="020B0604020202020204" pitchFamily="34" charset="0"/>
              </a:rPr>
              <a:t>providing detailed mechanical insight into the cell migration process both in the wound and the surrounding areas. We will quantify strain in both the cytoskeleton and nucleus to gain such insight which our lab has the ability to do.</a:t>
            </a:r>
            <a:endParaRPr lang="en-US" sz="1800" dirty="0">
              <a:effectLst/>
              <a:latin typeface="Arial" panose="020B060402020202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503579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techniques established for this project are robust however, a couple pitfalls may arise. First, for aim 2 the dosage of </a:t>
            </a:r>
            <a:r>
              <a:rPr lang="en-US" dirty="0" err="1"/>
              <a:t>Trichostatin</a:t>
            </a:r>
            <a:r>
              <a:rPr lang="en-US" dirty="0"/>
              <a:t> A and GSK126 may need to be optimized. While Dr. Ghosh’s lab has previously determined the non-lethal dose of these drugs for NIH-3T3 cells, the dosage may not work for a confluent monolayer in which case the experiment will be performed at a lower dosage. Then, for aim 3, the strain mapping will require high resolution imaging in which only a few cells at a time may be imaged making the experiment not high throughput. In that case, it may be necessary to sacrifice some resolution to get enough datapoints for executing the statistical analysis.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625818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proposed timeline, </a:t>
            </a:r>
            <a:r>
              <a:rPr lang="en-US" sz="1800" dirty="0">
                <a:effectLst/>
                <a:latin typeface="Arial" panose="020B0604020202020204" pitchFamily="34" charset="0"/>
                <a:cs typeface="Times New Roman" panose="02020603050405020304" pitchFamily="18" charset="0"/>
              </a:rPr>
              <a:t>a</a:t>
            </a:r>
            <a:r>
              <a:rPr lang="en-US" sz="1800" dirty="0">
                <a:effectLst/>
                <a:latin typeface="Arial" panose="020B0604020202020204" pitchFamily="34" charset="0"/>
                <a:ea typeface="Calibri" panose="020F0502020204030204" pitchFamily="34" charset="0"/>
                <a:cs typeface="Times New Roman" panose="02020603050405020304" pitchFamily="18" charset="0"/>
              </a:rPr>
              <a:t>im 1 focuses on establishing a validated and well-defined test setup necessary for Aims 2 and 3 that should be completed during the remainder of the fall 2021 semester. Data collection for Aim 2 will begin at the start of the spring 2022 semester while analysis may carry to February. This analysis may be conducted while experiments are being replicated for Aim 3. Development of the strain map for Aim 3 will then be the final step before preparations for E-days may begin. </a:t>
            </a: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916268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Collective cell migration is a necessary function for many biological processes to work effectively including, but not limited to, repopulation of cells after tissue engineering, wound healing mechanisms, or formation of developmental tissues. The nucleus’ importance in this is that it serves as a limiting factor for migration due to it often being the largest and stiffest organelle in the cell. To investigate the effects of these impacts on collective cell migration a scratch wound assay model is being used where a layer of cells is cultured, a scratch is applied, and time lapse imaging of the healing process is then used to quantify migration parameters.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73406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Getting into some background information, the main way that cells move is by forces generated from the actin network and myosin motor proteins. This movement is generally in response to chemical or mechanical signals outside the cell detected by focal adhesions connected to the cytoskeleton with the extracellular matrix. The cytoskeleton is also attached to the nucleus by the LINC complex shown here composed of transmembrane proteins connecting nuclear lamina to actin fibers and microtubules. The green lamina seen here is composed of intermediate filaments, known as lamin, and serve to provide the nucleus its rigidity. Something also important to understand is that the process of migration is different between single cells and a group, sheet, or chain of cells moving together known as collective migration. This difference comes from additional forces experienced from cell-cell adhesions allowing for chemical and mechanical communication between the cells as they move together.</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47245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work that has looked into the nucleus’ physical role in collective cell migration started by using enucleated mammal cells or cytoplasts and compared their migratory abilities to those of intact cells. It was found that the cytoplasts were only able to migrate in a planar manner and no longer in a 3D space. The planar migration had also decreased in efficiency for the cytoplasts as seen by results from a scratch wound assay here with intact cells closing the wound fully at 6 hours and the cytoplasts still not fully closing the wound after 19 hours. These results showed that the nucleus is critical for proper cell mechanical response.</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509073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approach involved investigating nuclear differences in varying levels of metastatic prostate cancer. The team conducted a nuclear creep experiment using a microfluidic channel with a narrow constriction and observed the time required for these different cells to enter the constricted channel. Their results showed that more highly metastatic cancer cells were able to travel faster through confined environments than those less metastatic. The imaging from these tests then allowed the researchers to measure the nuclear stiffnesses of the cells and found a trend that the more aggressive the cancer cell was, the softer the nucleus was.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900053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leads me to the specific aims for this project. The first of which being to establish the scratch wound assay that will be used to conduct these experiments. This aim will also include determining methods for quantifying migration as well as validating the setup by using some migration inhibitors. The second aim for the project will involve observing how changes to nuclear mechanical factors impacts the quantified migration parameters. Modifying the nucleus will be done by applying some drugs that will affect chromatin remodeling and nuclear stiffness.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31193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 specific aim for this project will involve using live staining and imaging of the nucleus and actin cytoskeleton during the scratch wound assay. This data will then be used to develop a strain map at the cell monolayer level providing detailed mechanical insight into the migration process. If these aims are successfully met, it’d help lay groundwork for looking into interactions of nuclear mechanics with cell crowding effects and substrate mechanics.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27596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bulk of the preliminary work done to this point has been spent establishing the scratch wound assay. This began with determining a proper time for culturing the cells in an 8-well plate until they were confluent being 1-3 days. The image shown here was one of our initial attempts at performing the scratch which was a bit crude along the edges and had a bit of debris present which was not optimal. So next it was important to establish a repeatable method for making scratches on the monolayer with as clean edges as possible which was done using a pipette tip and straight edge as a guide. The impact of this can be seen in this fixed stained image comparing the scratch edges of the two. </a:t>
            </a:r>
            <a:r>
              <a:rPr lang="en-US" sz="1800" dirty="0">
                <a:effectLst/>
                <a:latin typeface="Arial" panose="020B0604020202020204" pitchFamily="34" charset="0"/>
                <a:cs typeface="Times New Roman" panose="02020603050405020304" pitchFamily="18" charset="0"/>
              </a:rPr>
              <a:t>I</a:t>
            </a:r>
            <a:r>
              <a:rPr lang="en-US" sz="1800" dirty="0">
                <a:effectLst/>
                <a:latin typeface="Arial" panose="020B0604020202020204" pitchFamily="34" charset="0"/>
                <a:ea typeface="Calibri" panose="020F0502020204030204" pitchFamily="34" charset="0"/>
                <a:cs typeface="Times New Roman" panose="02020603050405020304" pitchFamily="18" charset="0"/>
              </a:rPr>
              <a:t>t has been determined that an optimal timeframe for migration imaging after scratch application is around 12 hours. Identifying the timeframe was time consuming as medium must be added to the wells throughout the imaging process to avoid having the cells dry out limiting the feasible imaging duration.</a:t>
            </a: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49101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 has also been done establishing cell staining methods for actin and the nucleus in both live and fixed cells. Staining of fixed cells on the left allowed us to observe cell morphology and density in the wound more clearly at a given time point. While live staining shown on the right is used to track cells as they migrate and will be used for strain map development. Different live and fixed stains are required due to live stains needing to small enough to fit through pores in live cells where fixed cells can be permeabilized. With live staining, we have seen that long exposure may cause adverse effects as well as the stains used being photosensitive requires a specific time window to apply the live stains.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935929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Content">
  <p:cSld name="Title+Content">
    <p:spTree>
      <p:nvGrpSpPr>
        <p:cNvPr id="1" name="Shape 28"/>
        <p:cNvGrpSpPr/>
        <p:nvPr/>
      </p:nvGrpSpPr>
      <p:grpSpPr>
        <a:xfrm>
          <a:off x="0" y="0"/>
          <a:ext cx="0" cy="0"/>
          <a:chOff x="0" y="0"/>
          <a:chExt cx="0" cy="0"/>
        </a:xfrm>
      </p:grpSpPr>
      <p:sp>
        <p:nvSpPr>
          <p:cNvPr id="29" name="Google Shape;29;p22"/>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2"/>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31" name="Google Shape;31;p22"/>
          <p:cNvGrpSpPr/>
          <p:nvPr/>
        </p:nvGrpSpPr>
        <p:grpSpPr>
          <a:xfrm>
            <a:off x="0" y="7049630"/>
            <a:ext cx="13817600" cy="722770"/>
            <a:chOff x="0" y="7049630"/>
            <a:chExt cx="13817600" cy="722770"/>
          </a:xfrm>
        </p:grpSpPr>
        <p:pic>
          <p:nvPicPr>
            <p:cNvPr id="32" name="Google Shape;32;p22"/>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33" name="Google Shape;33;p22"/>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34" name="Google Shape;34;p22"/>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Content-Teal">
  <p:cSld name="Title+Content-Teal">
    <p:spTree>
      <p:nvGrpSpPr>
        <p:cNvPr id="1" name="Shape 84"/>
        <p:cNvGrpSpPr/>
        <p:nvPr/>
      </p:nvGrpSpPr>
      <p:grpSpPr>
        <a:xfrm>
          <a:off x="0" y="0"/>
          <a:ext cx="0" cy="0"/>
          <a:chOff x="0" y="0"/>
          <a:chExt cx="0" cy="0"/>
        </a:xfrm>
      </p:grpSpPr>
      <p:sp>
        <p:nvSpPr>
          <p:cNvPr id="85" name="Google Shape;85;p32"/>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2"/>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87" name="Google Shape;87;p32"/>
          <p:cNvGrpSpPr/>
          <p:nvPr/>
        </p:nvGrpSpPr>
        <p:grpSpPr>
          <a:xfrm>
            <a:off x="0" y="7049630"/>
            <a:ext cx="13817600" cy="722770"/>
            <a:chOff x="0" y="7049630"/>
            <a:chExt cx="13817600" cy="722770"/>
          </a:xfrm>
        </p:grpSpPr>
        <p:pic>
          <p:nvPicPr>
            <p:cNvPr id="88" name="Google Shape;88;p32"/>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89" name="Google Shape;89;p32"/>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90" name="Google Shape;90;p32"/>
          <p:cNvCxnSpPr/>
          <p:nvPr/>
        </p:nvCxnSpPr>
        <p:spPr>
          <a:xfrm>
            <a:off x="668886" y="1782569"/>
            <a:ext cx="11247120" cy="1"/>
          </a:xfrm>
          <a:prstGeom prst="straightConnector1">
            <a:avLst/>
          </a:prstGeom>
          <a:noFill/>
          <a:ln w="38100" cap="flat" cmpd="sng">
            <a:solidFill>
              <a:srgbClr val="0B5457"/>
            </a:solidFill>
            <a:prstDash val="dashDot"/>
            <a:miter lim="400000"/>
            <a:headEnd type="none" w="sm" len="sm"/>
            <a:tailEnd type="none" w="sm" len="sm"/>
          </a:ln>
        </p:spPr>
      </p:cxnSp>
      <p:pic>
        <p:nvPicPr>
          <p:cNvPr id="91" name="Google Shape;91;p32"/>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92" name="Google Shape;92;p32"/>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Content-Orange">
  <p:cSld name="Title+Content-Orange">
    <p:spTree>
      <p:nvGrpSpPr>
        <p:cNvPr id="1" name="Shape 93"/>
        <p:cNvGrpSpPr/>
        <p:nvPr/>
      </p:nvGrpSpPr>
      <p:grpSpPr>
        <a:xfrm>
          <a:off x="0" y="0"/>
          <a:ext cx="0" cy="0"/>
          <a:chOff x="0" y="0"/>
          <a:chExt cx="0" cy="0"/>
        </a:xfrm>
      </p:grpSpPr>
      <p:sp>
        <p:nvSpPr>
          <p:cNvPr id="94" name="Google Shape;94;p33"/>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3"/>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96" name="Google Shape;96;p33"/>
          <p:cNvGrpSpPr/>
          <p:nvPr/>
        </p:nvGrpSpPr>
        <p:grpSpPr>
          <a:xfrm>
            <a:off x="0" y="7049630"/>
            <a:ext cx="13817600" cy="722770"/>
            <a:chOff x="0" y="7049630"/>
            <a:chExt cx="13817600" cy="722770"/>
          </a:xfrm>
        </p:grpSpPr>
        <p:pic>
          <p:nvPicPr>
            <p:cNvPr id="97" name="Google Shape;97;p33"/>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98" name="Google Shape;98;p33"/>
            <p:cNvPicPr preferRelativeResize="0"/>
            <p:nvPr/>
          </p:nvPicPr>
          <p:blipFill rotWithShape="1">
            <a:blip r:embed="rId3">
              <a:alphaModFix/>
            </a:blip>
            <a:srcRect/>
            <a:stretch/>
          </p:blipFill>
          <p:spPr>
            <a:xfrm>
              <a:off x="76538" y="7049630"/>
              <a:ext cx="2536034" cy="722770"/>
            </a:xfrm>
            <a:prstGeom prst="rect">
              <a:avLst/>
            </a:prstGeom>
            <a:noFill/>
            <a:ln>
              <a:noFill/>
            </a:ln>
          </p:spPr>
        </p:pic>
      </p:grpSp>
      <p:pic>
        <p:nvPicPr>
          <p:cNvPr id="99" name="Google Shape;99;p33"/>
          <p:cNvPicPr preferRelativeResize="0"/>
          <p:nvPr/>
        </p:nvPicPr>
        <p:blipFill rotWithShape="1">
          <a:blip r:embed="rId4">
            <a:alphaModFix/>
          </a:blip>
          <a:srcRect/>
          <a:stretch/>
        </p:blipFill>
        <p:spPr>
          <a:xfrm>
            <a:off x="11261299" y="396843"/>
            <a:ext cx="2771453" cy="2771452"/>
          </a:xfrm>
          <a:prstGeom prst="rect">
            <a:avLst/>
          </a:prstGeom>
          <a:noFill/>
          <a:ln>
            <a:noFill/>
          </a:ln>
        </p:spPr>
      </p:pic>
      <p:cxnSp>
        <p:nvCxnSpPr>
          <p:cNvPr id="100" name="Google Shape;100;p33"/>
          <p:cNvCxnSpPr/>
          <p:nvPr/>
        </p:nvCxnSpPr>
        <p:spPr>
          <a:xfrm>
            <a:off x="668886" y="1782569"/>
            <a:ext cx="11247120" cy="1"/>
          </a:xfrm>
          <a:prstGeom prst="straightConnector1">
            <a:avLst/>
          </a:prstGeom>
          <a:noFill/>
          <a:ln w="38100" cap="flat" cmpd="sng">
            <a:solidFill>
              <a:srgbClr val="D9792C"/>
            </a:solidFill>
            <a:prstDash val="dashDot"/>
            <a:miter lim="400000"/>
            <a:headEnd type="none" w="sm" len="sm"/>
            <a:tailEnd type="none" w="sm" len="sm"/>
          </a:ln>
        </p:spPr>
      </p:cxnSp>
      <p:sp>
        <p:nvSpPr>
          <p:cNvPr id="101" name="Google Shape;101;p33"/>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Content-Red">
  <p:cSld name="Title+Content-Red">
    <p:spTree>
      <p:nvGrpSpPr>
        <p:cNvPr id="1" name="Shape 102"/>
        <p:cNvGrpSpPr/>
        <p:nvPr/>
      </p:nvGrpSpPr>
      <p:grpSpPr>
        <a:xfrm>
          <a:off x="0" y="0"/>
          <a:ext cx="0" cy="0"/>
          <a:chOff x="0" y="0"/>
          <a:chExt cx="0" cy="0"/>
        </a:xfrm>
      </p:grpSpPr>
      <p:sp>
        <p:nvSpPr>
          <p:cNvPr id="103" name="Google Shape;103;p34"/>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34"/>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05" name="Google Shape;105;p34"/>
          <p:cNvGrpSpPr/>
          <p:nvPr/>
        </p:nvGrpSpPr>
        <p:grpSpPr>
          <a:xfrm>
            <a:off x="0" y="7049630"/>
            <a:ext cx="13817600" cy="722770"/>
            <a:chOff x="0" y="7049630"/>
            <a:chExt cx="13817600" cy="722770"/>
          </a:xfrm>
        </p:grpSpPr>
        <p:pic>
          <p:nvPicPr>
            <p:cNvPr id="106" name="Google Shape;106;p34"/>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07" name="Google Shape;107;p34"/>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08" name="Google Shape;108;p34"/>
          <p:cNvCxnSpPr/>
          <p:nvPr/>
        </p:nvCxnSpPr>
        <p:spPr>
          <a:xfrm>
            <a:off x="668886" y="1782569"/>
            <a:ext cx="11247120" cy="1"/>
          </a:xfrm>
          <a:prstGeom prst="straightConnector1">
            <a:avLst/>
          </a:prstGeom>
          <a:noFill/>
          <a:ln w="38100" cap="flat" cmpd="sng">
            <a:solidFill>
              <a:srgbClr val="D15039"/>
            </a:solidFill>
            <a:prstDash val="dashDot"/>
            <a:miter lim="400000"/>
            <a:headEnd type="none" w="sm" len="sm"/>
            <a:tailEnd type="none" w="sm" len="sm"/>
          </a:ln>
        </p:spPr>
      </p:cxnSp>
      <p:pic>
        <p:nvPicPr>
          <p:cNvPr id="109" name="Google Shape;109;p34"/>
          <p:cNvPicPr preferRelativeResize="0"/>
          <p:nvPr/>
        </p:nvPicPr>
        <p:blipFill rotWithShape="1">
          <a:blip r:embed="rId4">
            <a:alphaModFix/>
          </a:blip>
          <a:srcRect/>
          <a:stretch/>
        </p:blipFill>
        <p:spPr>
          <a:xfrm>
            <a:off x="11261300" y="396843"/>
            <a:ext cx="2771452" cy="2771452"/>
          </a:xfrm>
          <a:prstGeom prst="rect">
            <a:avLst/>
          </a:prstGeom>
          <a:noFill/>
          <a:ln>
            <a:noFill/>
          </a:ln>
        </p:spPr>
      </p:pic>
      <p:sp>
        <p:nvSpPr>
          <p:cNvPr id="110" name="Google Shape;110;p34"/>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Content-Aqua">
  <p:cSld name="Title+Content-Aqua">
    <p:spTree>
      <p:nvGrpSpPr>
        <p:cNvPr id="1" name="Shape 111"/>
        <p:cNvGrpSpPr/>
        <p:nvPr/>
      </p:nvGrpSpPr>
      <p:grpSpPr>
        <a:xfrm>
          <a:off x="0" y="0"/>
          <a:ext cx="0" cy="0"/>
          <a:chOff x="0" y="0"/>
          <a:chExt cx="0" cy="0"/>
        </a:xfrm>
      </p:grpSpPr>
      <p:sp>
        <p:nvSpPr>
          <p:cNvPr id="112" name="Google Shape;112;p35"/>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35"/>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14" name="Google Shape;114;p35"/>
          <p:cNvGrpSpPr/>
          <p:nvPr/>
        </p:nvGrpSpPr>
        <p:grpSpPr>
          <a:xfrm>
            <a:off x="0" y="7049630"/>
            <a:ext cx="13817600" cy="722770"/>
            <a:chOff x="0" y="7049630"/>
            <a:chExt cx="13817600" cy="722770"/>
          </a:xfrm>
        </p:grpSpPr>
        <p:pic>
          <p:nvPicPr>
            <p:cNvPr id="115" name="Google Shape;115;p35"/>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16" name="Google Shape;116;p35"/>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17" name="Google Shape;117;p35"/>
          <p:cNvCxnSpPr/>
          <p:nvPr/>
        </p:nvCxnSpPr>
        <p:spPr>
          <a:xfrm>
            <a:off x="668886" y="1782569"/>
            <a:ext cx="11247120" cy="1"/>
          </a:xfrm>
          <a:prstGeom prst="straightConnector1">
            <a:avLst/>
          </a:prstGeom>
          <a:noFill/>
          <a:ln w="38100" cap="flat" cmpd="sng">
            <a:solidFill>
              <a:srgbClr val="0DA5B8"/>
            </a:solidFill>
            <a:prstDash val="dashDot"/>
            <a:miter lim="400000"/>
            <a:headEnd type="none" w="sm" len="sm"/>
            <a:tailEnd type="none" w="sm" len="sm"/>
          </a:ln>
        </p:spPr>
      </p:cxnSp>
      <p:pic>
        <p:nvPicPr>
          <p:cNvPr id="118" name="Google Shape;118;p35"/>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119" name="Google Shape;119;p35"/>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Content-Yellow">
  <p:cSld name="Title+Content-Yellow">
    <p:spTree>
      <p:nvGrpSpPr>
        <p:cNvPr id="1" name="Shape 120"/>
        <p:cNvGrpSpPr/>
        <p:nvPr/>
      </p:nvGrpSpPr>
      <p:grpSpPr>
        <a:xfrm>
          <a:off x="0" y="0"/>
          <a:ext cx="0" cy="0"/>
          <a:chOff x="0" y="0"/>
          <a:chExt cx="0" cy="0"/>
        </a:xfrm>
      </p:grpSpPr>
      <p:sp>
        <p:nvSpPr>
          <p:cNvPr id="121" name="Google Shape;121;p36"/>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36"/>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23" name="Google Shape;123;p36"/>
          <p:cNvGrpSpPr/>
          <p:nvPr/>
        </p:nvGrpSpPr>
        <p:grpSpPr>
          <a:xfrm>
            <a:off x="0" y="7049630"/>
            <a:ext cx="13817600" cy="722770"/>
            <a:chOff x="0" y="7049630"/>
            <a:chExt cx="13817600" cy="722770"/>
          </a:xfrm>
        </p:grpSpPr>
        <p:pic>
          <p:nvPicPr>
            <p:cNvPr id="124" name="Google Shape;124;p36"/>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25" name="Google Shape;125;p36"/>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26" name="Google Shape;126;p36"/>
          <p:cNvCxnSpPr/>
          <p:nvPr/>
        </p:nvCxnSpPr>
        <p:spPr>
          <a:xfrm>
            <a:off x="668886" y="1782569"/>
            <a:ext cx="11247120" cy="1"/>
          </a:xfrm>
          <a:prstGeom prst="straightConnector1">
            <a:avLst/>
          </a:prstGeom>
          <a:noFill/>
          <a:ln w="38100" cap="flat" cmpd="sng">
            <a:solidFill>
              <a:srgbClr val="F4D736"/>
            </a:solidFill>
            <a:prstDash val="dashDot"/>
            <a:miter lim="400000"/>
            <a:headEnd type="none" w="sm" len="sm"/>
            <a:tailEnd type="none" w="sm" len="sm"/>
          </a:ln>
        </p:spPr>
      </p:cxnSp>
      <p:pic>
        <p:nvPicPr>
          <p:cNvPr id="127" name="Google Shape;127;p36"/>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128" name="Google Shape;128;p36"/>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Green">
  <p:cSld name="Section Green">
    <p:bg>
      <p:bgPr>
        <a:solidFill>
          <a:schemeClr val="dk2"/>
        </a:solidFill>
        <a:effectLst/>
      </p:bgPr>
    </p:bg>
    <p:spTree>
      <p:nvGrpSpPr>
        <p:cNvPr id="1" name="Shape 129"/>
        <p:cNvGrpSpPr/>
        <p:nvPr/>
      </p:nvGrpSpPr>
      <p:grpSpPr>
        <a:xfrm>
          <a:off x="0" y="0"/>
          <a:ext cx="0" cy="0"/>
          <a:chOff x="0" y="0"/>
          <a:chExt cx="0" cy="0"/>
        </a:xfrm>
      </p:grpSpPr>
      <p:pic>
        <p:nvPicPr>
          <p:cNvPr id="130" name="Google Shape;130;p37"/>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31" name="Google Shape;131;p37"/>
          <p:cNvSpPr txBox="1">
            <a:spLocks noGrp="1"/>
          </p:cNvSpPr>
          <p:nvPr>
            <p:ph type="title"/>
          </p:nvPr>
        </p:nvSpPr>
        <p:spPr>
          <a:xfrm>
            <a:off x="771027" y="3184381"/>
            <a:ext cx="9744199"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lt1"/>
              </a:buClr>
              <a:buSzPts val="5400"/>
              <a:buFont typeface="Arial"/>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7"/>
          <p:cNvSpPr txBox="1">
            <a:spLocks noGrp="1"/>
          </p:cNvSpPr>
          <p:nvPr>
            <p:ph type="body" idx="1"/>
          </p:nvPr>
        </p:nvSpPr>
        <p:spPr>
          <a:xfrm>
            <a:off x="771027" y="4253661"/>
            <a:ext cx="9744199" cy="517065"/>
          </a:xfrm>
          <a:prstGeom prst="rect">
            <a:avLst/>
          </a:prstGeom>
          <a:noFill/>
          <a:ln>
            <a:noFill/>
          </a:ln>
        </p:spPr>
        <p:txBody>
          <a:bodyPr spcFirstLastPara="1" wrap="square" lIns="91425" tIns="91425" rIns="91425" bIns="91425" anchor="t" anchorCtr="0">
            <a:spAutoFit/>
          </a:bodyPr>
          <a:lstStyle>
            <a:lvl1pPr marL="457200" lvl="0" indent="-228600" algn="l">
              <a:lnSpc>
                <a:spcPct val="120000"/>
              </a:lnSpc>
              <a:spcBef>
                <a:spcPts val="600"/>
              </a:spcBef>
              <a:spcAft>
                <a:spcPts val="0"/>
              </a:spcAft>
              <a:buClr>
                <a:schemeClr val="lt1"/>
              </a:buClr>
              <a:buSzPts val="1800"/>
              <a:buNone/>
              <a:defRPr>
                <a:solidFill>
                  <a:schemeClr val="lt1"/>
                </a:solidFill>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33" name="Google Shape;133;p37"/>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dk2"/>
        </a:solidFill>
        <a:effectLst/>
      </p:bgPr>
    </p:bg>
    <p:spTree>
      <p:nvGrpSpPr>
        <p:cNvPr id="1" name="Shape 134"/>
        <p:cNvGrpSpPr/>
        <p:nvPr/>
      </p:nvGrpSpPr>
      <p:grpSpPr>
        <a:xfrm>
          <a:off x="0" y="0"/>
          <a:ext cx="0" cy="0"/>
          <a:chOff x="0" y="0"/>
          <a:chExt cx="0" cy="0"/>
        </a:xfrm>
      </p:grpSpPr>
      <p:pic>
        <p:nvPicPr>
          <p:cNvPr id="135" name="Google Shape;135;p38"/>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36" name="Google Shape;136;p38"/>
          <p:cNvSpPr txBox="1">
            <a:spLocks noGrp="1"/>
          </p:cNvSpPr>
          <p:nvPr>
            <p:ph type="title"/>
          </p:nvPr>
        </p:nvSpPr>
        <p:spPr>
          <a:xfrm>
            <a:off x="2036701" y="2797385"/>
            <a:ext cx="9744199" cy="1015663"/>
          </a:xfrm>
          <a:prstGeom prst="rect">
            <a:avLst/>
          </a:prstGeom>
          <a:noFill/>
          <a:ln>
            <a:noFill/>
          </a:ln>
        </p:spPr>
        <p:txBody>
          <a:bodyPr spcFirstLastPara="1" wrap="square" lIns="91425" tIns="91425" rIns="91425" bIns="91425" anchor="ctr" anchorCtr="0">
            <a:spAutoFit/>
          </a:bodyPr>
          <a:lstStyle>
            <a:lvl1pPr lvl="0" algn="ctr">
              <a:lnSpc>
                <a:spcPct val="100000"/>
              </a:lnSpc>
              <a:spcBef>
                <a:spcPts val="0"/>
              </a:spcBef>
              <a:spcAft>
                <a:spcPts val="0"/>
              </a:spcAft>
              <a:buClr>
                <a:schemeClr val="lt1"/>
              </a:buClr>
              <a:buSzPts val="5400"/>
              <a:buFont typeface="Arial"/>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 name="Google Shape;137;p38"/>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p:cSld name="Comparison">
    <p:bg>
      <p:bgPr>
        <a:solidFill>
          <a:schemeClr val="dk2"/>
        </a:solidFill>
        <a:effectLst/>
      </p:bgPr>
    </p:bg>
    <p:spTree>
      <p:nvGrpSpPr>
        <p:cNvPr id="1" name="Shape 138"/>
        <p:cNvGrpSpPr/>
        <p:nvPr/>
      </p:nvGrpSpPr>
      <p:grpSpPr>
        <a:xfrm>
          <a:off x="0" y="0"/>
          <a:ext cx="0" cy="0"/>
          <a:chOff x="0" y="0"/>
          <a:chExt cx="0" cy="0"/>
        </a:xfrm>
      </p:grpSpPr>
      <p:pic>
        <p:nvPicPr>
          <p:cNvPr id="139" name="Google Shape;139;p39"/>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40" name="Google Shape;140;p39"/>
          <p:cNvSpPr txBox="1">
            <a:spLocks noGrp="1"/>
          </p:cNvSpPr>
          <p:nvPr>
            <p:ph type="body" idx="1"/>
          </p:nvPr>
        </p:nvSpPr>
        <p:spPr>
          <a:xfrm>
            <a:off x="742950"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1" name="Google Shape;141;p39"/>
          <p:cNvSpPr txBox="1">
            <a:spLocks noGrp="1"/>
          </p:cNvSpPr>
          <p:nvPr>
            <p:ph type="body" idx="2"/>
          </p:nvPr>
        </p:nvSpPr>
        <p:spPr>
          <a:xfrm>
            <a:off x="5106473"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2" name="Google Shape;142;p39"/>
          <p:cNvSpPr txBox="1">
            <a:spLocks noGrp="1"/>
          </p:cNvSpPr>
          <p:nvPr>
            <p:ph type="body" idx="3"/>
          </p:nvPr>
        </p:nvSpPr>
        <p:spPr>
          <a:xfrm>
            <a:off x="9469996"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3" name="Google Shape;143;p3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Footer">
  <p:cSld name="Blank Footer">
    <p:spTree>
      <p:nvGrpSpPr>
        <p:cNvPr id="1" name="Shape 144"/>
        <p:cNvGrpSpPr/>
        <p:nvPr/>
      </p:nvGrpSpPr>
      <p:grpSpPr>
        <a:xfrm>
          <a:off x="0" y="0"/>
          <a:ext cx="0" cy="0"/>
          <a:chOff x="0" y="0"/>
          <a:chExt cx="0" cy="0"/>
        </a:xfrm>
      </p:grpSpPr>
      <p:grpSp>
        <p:nvGrpSpPr>
          <p:cNvPr id="145" name="Google Shape;145;p40"/>
          <p:cNvGrpSpPr/>
          <p:nvPr/>
        </p:nvGrpSpPr>
        <p:grpSpPr>
          <a:xfrm>
            <a:off x="0" y="7049630"/>
            <a:ext cx="13817600" cy="722770"/>
            <a:chOff x="0" y="7049630"/>
            <a:chExt cx="13817600" cy="722770"/>
          </a:xfrm>
        </p:grpSpPr>
        <p:pic>
          <p:nvPicPr>
            <p:cNvPr id="146" name="Google Shape;146;p40"/>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47" name="Google Shape;147;p40"/>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148" name="Google Shape;148;p4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Green">
  <p:cSld name="Blank Green">
    <p:bg>
      <p:bgPr>
        <a:solidFill>
          <a:schemeClr val="dk2"/>
        </a:solidFill>
        <a:effectLst/>
      </p:bgPr>
    </p:bg>
    <p:spTree>
      <p:nvGrpSpPr>
        <p:cNvPr id="1" name="Shape 149"/>
        <p:cNvGrpSpPr/>
        <p:nvPr/>
      </p:nvGrpSpPr>
      <p:grpSpPr>
        <a:xfrm>
          <a:off x="0" y="0"/>
          <a:ext cx="0" cy="0"/>
          <a:chOff x="0" y="0"/>
          <a:chExt cx="0" cy="0"/>
        </a:xfrm>
      </p:grpSpPr>
      <p:pic>
        <p:nvPicPr>
          <p:cNvPr id="150" name="Google Shape;150;p41"/>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51" name="Google Shape;151;p41"/>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bg>
      <p:bgPr>
        <a:solidFill>
          <a:schemeClr val="dk2"/>
        </a:solidFill>
        <a:effectLst/>
      </p:bgPr>
    </p:bg>
    <p:spTree>
      <p:nvGrpSpPr>
        <p:cNvPr id="1" name="Shape 13"/>
        <p:cNvGrpSpPr/>
        <p:nvPr/>
      </p:nvGrpSpPr>
      <p:grpSpPr>
        <a:xfrm>
          <a:off x="0" y="0"/>
          <a:ext cx="0" cy="0"/>
          <a:chOff x="0" y="0"/>
          <a:chExt cx="0" cy="0"/>
        </a:xfrm>
      </p:grpSpPr>
      <p:pic>
        <p:nvPicPr>
          <p:cNvPr id="14" name="Google Shape;14;p20"/>
          <p:cNvPicPr preferRelativeResize="0"/>
          <p:nvPr/>
        </p:nvPicPr>
        <p:blipFill rotWithShape="1">
          <a:blip r:embed="rId2">
            <a:alphaModFix/>
          </a:blip>
          <a:srcRect/>
          <a:stretch/>
        </p:blipFill>
        <p:spPr>
          <a:xfrm>
            <a:off x="0" y="0"/>
            <a:ext cx="13817600" cy="7772400"/>
          </a:xfrm>
          <a:prstGeom prst="rect">
            <a:avLst/>
          </a:prstGeom>
          <a:noFill/>
          <a:ln>
            <a:noFill/>
          </a:ln>
        </p:spPr>
      </p:pic>
      <p:pic>
        <p:nvPicPr>
          <p:cNvPr id="15" name="Google Shape;15;p20"/>
          <p:cNvPicPr preferRelativeResize="0"/>
          <p:nvPr/>
        </p:nvPicPr>
        <p:blipFill rotWithShape="1">
          <a:blip r:embed="rId3">
            <a:alphaModFix/>
          </a:blip>
          <a:srcRect/>
          <a:stretch/>
        </p:blipFill>
        <p:spPr>
          <a:xfrm>
            <a:off x="3694772" y="606859"/>
            <a:ext cx="6471598" cy="6471598"/>
          </a:xfrm>
          <a:prstGeom prst="rect">
            <a:avLst/>
          </a:prstGeom>
          <a:noFill/>
          <a:ln>
            <a:noFill/>
          </a:ln>
        </p:spPr>
      </p:pic>
      <p:sp>
        <p:nvSpPr>
          <p:cNvPr id="16" name="Google Shape;16;p20"/>
          <p:cNvSpPr txBox="1">
            <a:spLocks noGrp="1"/>
          </p:cNvSpPr>
          <p:nvPr>
            <p:ph type="body" idx="1"/>
          </p:nvPr>
        </p:nvSpPr>
        <p:spPr>
          <a:xfrm>
            <a:off x="3694772" y="2695562"/>
            <a:ext cx="6471598" cy="3145934"/>
          </a:xfrm>
          <a:prstGeom prst="rect">
            <a:avLst/>
          </a:prstGeom>
          <a:noFill/>
          <a:ln>
            <a:noFill/>
          </a:ln>
        </p:spPr>
        <p:txBody>
          <a:bodyPr spcFirstLastPara="1" wrap="square" lIns="91425" tIns="91425" rIns="91425" bIns="91425" anchor="ctr" anchorCtr="0">
            <a:normAutofit/>
          </a:bodyPr>
          <a:lstStyle>
            <a:lvl1pPr marL="457200" lvl="0" indent="-228600" algn="ctr">
              <a:lnSpc>
                <a:spcPct val="100000"/>
              </a:lnSpc>
              <a:spcBef>
                <a:spcPts val="0"/>
              </a:spcBef>
              <a:spcAft>
                <a:spcPts val="0"/>
              </a:spcAft>
              <a:buClr>
                <a:schemeClr val="lt1"/>
              </a:buClr>
              <a:buSzPts val="4400"/>
              <a:buNone/>
              <a:defRPr sz="4400">
                <a:solidFill>
                  <a:schemeClr val="lt1"/>
                </a:solidFill>
                <a:latin typeface="Arial"/>
                <a:ea typeface="Arial"/>
                <a:cs typeface="Arial"/>
                <a:sym typeface="Arial"/>
              </a:defRPr>
            </a:lvl1pPr>
            <a:lvl2pPr marL="914400" lvl="1" indent="-228600" algn="l">
              <a:lnSpc>
                <a:spcPct val="120000"/>
              </a:lnSpc>
              <a:spcBef>
                <a:spcPts val="0"/>
              </a:spcBef>
              <a:spcAft>
                <a:spcPts val="0"/>
              </a:spcAft>
              <a:buClr>
                <a:schemeClr val="lt1"/>
              </a:buClr>
              <a:buSzPts val="5495"/>
              <a:buNone/>
              <a:defRPr sz="5495">
                <a:solidFill>
                  <a:schemeClr val="lt1"/>
                </a:solidFill>
                <a:latin typeface="Arial"/>
                <a:ea typeface="Arial"/>
                <a:cs typeface="Arial"/>
                <a:sym typeface="Arial"/>
              </a:defRPr>
            </a:lvl2pPr>
            <a:lvl3pPr marL="1371600" lvl="2" indent="-228600" algn="l">
              <a:lnSpc>
                <a:spcPct val="120000"/>
              </a:lnSpc>
              <a:spcBef>
                <a:spcPts val="600"/>
              </a:spcBef>
              <a:spcAft>
                <a:spcPts val="0"/>
              </a:spcAft>
              <a:buClr>
                <a:schemeClr val="lt1"/>
              </a:buClr>
              <a:buSzPts val="5495"/>
              <a:buNone/>
              <a:defRPr sz="5495">
                <a:solidFill>
                  <a:schemeClr val="lt1"/>
                </a:solidFill>
                <a:latin typeface="Arial"/>
                <a:ea typeface="Arial"/>
                <a:cs typeface="Arial"/>
                <a:sym typeface="Arial"/>
              </a:defRPr>
            </a:lvl3pPr>
            <a:lvl4pPr marL="1828800" lvl="3" indent="-228600" algn="l">
              <a:lnSpc>
                <a:spcPct val="120000"/>
              </a:lnSpc>
              <a:spcBef>
                <a:spcPts val="600"/>
              </a:spcBef>
              <a:spcAft>
                <a:spcPts val="0"/>
              </a:spcAft>
              <a:buClr>
                <a:schemeClr val="lt1"/>
              </a:buClr>
              <a:buSzPts val="5495"/>
              <a:buNone/>
              <a:defRPr sz="5495">
                <a:solidFill>
                  <a:schemeClr val="lt1"/>
                </a:solidFill>
                <a:latin typeface="Arial"/>
                <a:ea typeface="Arial"/>
                <a:cs typeface="Arial"/>
                <a:sym typeface="Arial"/>
              </a:defRPr>
            </a:lvl4pPr>
            <a:lvl5pPr marL="2286000" lvl="4" indent="-228600" algn="l">
              <a:lnSpc>
                <a:spcPct val="100000"/>
              </a:lnSpc>
              <a:spcBef>
                <a:spcPts val="1099"/>
              </a:spcBef>
              <a:spcAft>
                <a:spcPts val="0"/>
              </a:spcAft>
              <a:buClr>
                <a:schemeClr val="lt1"/>
              </a:buClr>
              <a:buSzPts val="5495"/>
              <a:buNone/>
              <a:defRPr sz="5495">
                <a:solidFill>
                  <a:schemeClr val="lt1"/>
                </a:solidFill>
                <a:latin typeface="Arial"/>
                <a:ea typeface="Arial"/>
                <a:cs typeface="Arial"/>
                <a:sym typeface="Aria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 name="Google Shape;17;p20"/>
          <p:cNvSpPr txBox="1">
            <a:spLocks noGrp="1"/>
          </p:cNvSpPr>
          <p:nvPr>
            <p:ph type="body" idx="2"/>
          </p:nvPr>
        </p:nvSpPr>
        <p:spPr>
          <a:xfrm>
            <a:off x="8760031" y="6803537"/>
            <a:ext cx="4437410" cy="480131"/>
          </a:xfrm>
          <a:prstGeom prst="rect">
            <a:avLst/>
          </a:prstGeom>
          <a:noFill/>
          <a:ln>
            <a:noFill/>
          </a:ln>
        </p:spPr>
        <p:txBody>
          <a:bodyPr spcFirstLastPara="1" wrap="square" lIns="91425" tIns="91425" rIns="91425" bIns="91425" anchor="t" anchorCtr="0">
            <a:spAutoFit/>
          </a:bodyPr>
          <a:lstStyle>
            <a:lvl1pPr marL="457200" lvl="0" indent="-228600" algn="r">
              <a:lnSpc>
                <a:spcPct val="120000"/>
              </a:lnSpc>
              <a:spcBef>
                <a:spcPts val="600"/>
              </a:spcBef>
              <a:spcAft>
                <a:spcPts val="0"/>
              </a:spcAft>
              <a:buClr>
                <a:schemeClr val="lt1"/>
              </a:buClr>
              <a:buSzPts val="1600"/>
              <a:buNone/>
              <a:defRPr sz="1600">
                <a:solidFill>
                  <a:schemeClr val="lt1"/>
                </a:solidFill>
              </a:defRPr>
            </a:lvl1pPr>
            <a:lvl2pPr marL="914400" lvl="1" indent="-228600" algn="l">
              <a:lnSpc>
                <a:spcPct val="120000"/>
              </a:lnSpc>
              <a:spcBef>
                <a:spcPts val="600"/>
              </a:spcBef>
              <a:spcAft>
                <a:spcPts val="0"/>
              </a:spcAft>
              <a:buClr>
                <a:schemeClr val="dk1"/>
              </a:buClr>
              <a:buSzPts val="1600"/>
              <a:buNone/>
              <a:defRPr/>
            </a:lvl2pPr>
            <a:lvl3pPr marL="1371600" lvl="2" indent="-228600" algn="l">
              <a:lnSpc>
                <a:spcPct val="120000"/>
              </a:lnSpc>
              <a:spcBef>
                <a:spcPts val="600"/>
              </a:spcBef>
              <a:spcAft>
                <a:spcPts val="0"/>
              </a:spcAft>
              <a:buClr>
                <a:schemeClr val="dk1"/>
              </a:buClr>
              <a:buSzPts val="1600"/>
              <a:buNone/>
              <a:defRPr/>
            </a:lvl3pPr>
            <a:lvl4pPr marL="1828800" lvl="3" indent="-228600" algn="l">
              <a:lnSpc>
                <a:spcPct val="120000"/>
              </a:lnSpc>
              <a:spcBef>
                <a:spcPts val="600"/>
              </a:spcBef>
              <a:spcAft>
                <a:spcPts val="0"/>
              </a:spcAft>
              <a:buClr>
                <a:schemeClr val="dk1"/>
              </a:buClr>
              <a:buSzPts val="1600"/>
              <a:buNone/>
              <a:defRPr/>
            </a:lvl4pPr>
            <a:lvl5pPr marL="2286000" lvl="4" indent="-228600" algn="l">
              <a:lnSpc>
                <a:spcPct val="100000"/>
              </a:lnSpc>
              <a:spcBef>
                <a:spcPts val="600"/>
              </a:spcBef>
              <a:spcAft>
                <a:spcPts val="0"/>
              </a:spcAft>
              <a:buClr>
                <a:srgbClr val="0B3F40"/>
              </a:buClr>
              <a:buSzPts val="1648"/>
              <a:buNone/>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pic>
        <p:nvPicPr>
          <p:cNvPr id="18" name="Google Shape;18;p20"/>
          <p:cNvPicPr preferRelativeResize="0"/>
          <p:nvPr/>
        </p:nvPicPr>
        <p:blipFill rotWithShape="1">
          <a:blip r:embed="rId4">
            <a:alphaModFix/>
          </a:blip>
          <a:srcRect/>
          <a:stretch/>
        </p:blipFill>
        <p:spPr>
          <a:xfrm>
            <a:off x="510421" y="6299183"/>
            <a:ext cx="3981647" cy="1134769"/>
          </a:xfrm>
          <a:prstGeom prst="rect">
            <a:avLst/>
          </a:prstGeom>
          <a:noFill/>
          <a:ln>
            <a:noFill/>
          </a:ln>
        </p:spPr>
      </p:pic>
      <p:sp>
        <p:nvSpPr>
          <p:cNvPr id="19" name="Google Shape;19;p2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Photo+Green">
  <p:cSld name="Photo+Green">
    <p:spTree>
      <p:nvGrpSpPr>
        <p:cNvPr id="1" name="Shape 47"/>
        <p:cNvGrpSpPr/>
        <p:nvPr/>
      </p:nvGrpSpPr>
      <p:grpSpPr>
        <a:xfrm>
          <a:off x="0" y="0"/>
          <a:ext cx="0" cy="0"/>
          <a:chOff x="0" y="0"/>
          <a:chExt cx="0" cy="0"/>
        </a:xfrm>
      </p:grpSpPr>
      <p:pic>
        <p:nvPicPr>
          <p:cNvPr id="48" name="Google Shape;48;p25"/>
          <p:cNvPicPr preferRelativeResize="0"/>
          <p:nvPr/>
        </p:nvPicPr>
        <p:blipFill rotWithShape="1">
          <a:blip r:embed="rId2">
            <a:alphaModFix/>
          </a:blip>
          <a:srcRect l="25398" r="40778"/>
          <a:stretch/>
        </p:blipFill>
        <p:spPr>
          <a:xfrm>
            <a:off x="9144000" y="0"/>
            <a:ext cx="4673600" cy="7772400"/>
          </a:xfrm>
          <a:prstGeom prst="rect">
            <a:avLst/>
          </a:prstGeom>
          <a:noFill/>
          <a:ln>
            <a:noFill/>
          </a:ln>
        </p:spPr>
      </p:pic>
      <p:sp>
        <p:nvSpPr>
          <p:cNvPr id="49" name="Google Shape;49;p25"/>
          <p:cNvSpPr>
            <a:spLocks noGrp="1"/>
          </p:cNvSpPr>
          <p:nvPr>
            <p:ph type="pic" idx="2"/>
          </p:nvPr>
        </p:nvSpPr>
        <p:spPr>
          <a:xfrm>
            <a:off x="0" y="0"/>
            <a:ext cx="9144000"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50" name="Google Shape;50;p25"/>
          <p:cNvSpPr txBox="1">
            <a:spLocks noGrp="1"/>
          </p:cNvSpPr>
          <p:nvPr>
            <p:ph type="title"/>
          </p:nvPr>
        </p:nvSpPr>
        <p:spPr>
          <a:xfrm>
            <a:off x="9560560" y="2842090"/>
            <a:ext cx="3840480" cy="533740"/>
          </a:xfrm>
          <a:prstGeom prst="rect">
            <a:avLst/>
          </a:prstGeom>
          <a:noFill/>
          <a:ln>
            <a:noFill/>
          </a:ln>
        </p:spPr>
        <p:txBody>
          <a:bodyPr spcFirstLastPara="1" wrap="square" lIns="101850" tIns="50925" rIns="101850" bIns="50925" anchor="b" anchorCtr="0">
            <a:spAutoFit/>
          </a:bodyPr>
          <a:lstStyle>
            <a:lvl1pPr lvl="0" algn="ctr">
              <a:lnSpc>
                <a:spcPct val="100000"/>
              </a:lnSpc>
              <a:spcBef>
                <a:spcPts val="0"/>
              </a:spcBef>
              <a:spcAft>
                <a:spcPts val="0"/>
              </a:spcAft>
              <a:buClr>
                <a:schemeClr val="lt1"/>
              </a:buClr>
              <a:buSzPts val="2800"/>
              <a:buFont typeface="Arial"/>
              <a:buNone/>
              <a:defRPr sz="2800" b="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5"/>
          <p:cNvSpPr txBox="1">
            <a:spLocks noGrp="1"/>
          </p:cNvSpPr>
          <p:nvPr>
            <p:ph type="body" idx="1"/>
          </p:nvPr>
        </p:nvSpPr>
        <p:spPr>
          <a:xfrm>
            <a:off x="9560560" y="3886200"/>
            <a:ext cx="3840480" cy="500458"/>
          </a:xfrm>
          <a:prstGeom prst="rect">
            <a:avLst/>
          </a:prstGeom>
          <a:noFill/>
          <a:ln>
            <a:noFill/>
          </a:ln>
        </p:spPr>
        <p:txBody>
          <a:bodyPr spcFirstLastPara="1" wrap="square" lIns="91425" tIns="91425" rIns="91425" bIns="91425" anchor="t" anchorCtr="0">
            <a:spAutoFit/>
          </a:bodyPr>
          <a:lstStyle>
            <a:lvl1pPr marL="457200" lvl="0" indent="-228600" algn="ctr">
              <a:lnSpc>
                <a:spcPct val="114000"/>
              </a:lnSpc>
              <a:spcBef>
                <a:spcPts val="600"/>
              </a:spcBef>
              <a:spcAft>
                <a:spcPts val="0"/>
              </a:spcAft>
              <a:buClr>
                <a:schemeClr val="lt1"/>
              </a:buClr>
              <a:buSzPts val="1800"/>
              <a:buNone/>
              <a:defRPr>
                <a:solidFill>
                  <a:schemeClr val="lt1"/>
                </a:solidFill>
              </a:defRPr>
            </a:lvl1pPr>
            <a:lvl2pPr marL="914400" lvl="1" indent="-342900" algn="l">
              <a:lnSpc>
                <a:spcPct val="120000"/>
              </a:lnSpc>
              <a:spcBef>
                <a:spcPts val="600"/>
              </a:spcBef>
              <a:spcAft>
                <a:spcPts val="0"/>
              </a:spcAft>
              <a:buClr>
                <a:schemeClr val="dk1"/>
              </a:buClr>
              <a:buSzPts val="1800"/>
              <a:buChar char="–"/>
              <a:defRPr/>
            </a:lvl2pPr>
            <a:lvl3pPr marL="1371600" lvl="2" indent="-342900" algn="l">
              <a:lnSpc>
                <a:spcPct val="120000"/>
              </a:lnSpc>
              <a:spcBef>
                <a:spcPts val="600"/>
              </a:spcBef>
              <a:spcAft>
                <a:spcPts val="0"/>
              </a:spcAft>
              <a:buClr>
                <a:schemeClr val="dk1"/>
              </a:buClr>
              <a:buSzPts val="1800"/>
              <a:buChar char="•"/>
              <a:defRPr/>
            </a:lvl3pPr>
            <a:lvl4pPr marL="1828800" lvl="3" indent="-342900" algn="l">
              <a:lnSpc>
                <a:spcPct val="120000"/>
              </a:lnSpc>
              <a:spcBef>
                <a:spcPts val="600"/>
              </a:spcBef>
              <a:spcAft>
                <a:spcPts val="0"/>
              </a:spcAft>
              <a:buClr>
                <a:schemeClr val="dk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pic>
        <p:nvPicPr>
          <p:cNvPr id="52" name="Google Shape;52;p25"/>
          <p:cNvPicPr preferRelativeResize="0"/>
          <p:nvPr/>
        </p:nvPicPr>
        <p:blipFill rotWithShape="1">
          <a:blip r:embed="rId3">
            <a:alphaModFix/>
          </a:blip>
          <a:srcRect/>
          <a:stretch/>
        </p:blipFill>
        <p:spPr>
          <a:xfrm>
            <a:off x="12932416" y="6948176"/>
            <a:ext cx="488944" cy="488944"/>
          </a:xfrm>
          <a:prstGeom prst="rect">
            <a:avLst/>
          </a:prstGeom>
          <a:noFill/>
          <a:ln>
            <a:noFill/>
          </a:ln>
        </p:spPr>
      </p:pic>
      <p:sp>
        <p:nvSpPr>
          <p:cNvPr id="53" name="Google Shape;53;p25"/>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and Photo Left">
  <p:cSld name="Content and Photo Left">
    <p:spTree>
      <p:nvGrpSpPr>
        <p:cNvPr id="1" name="Shape 54"/>
        <p:cNvGrpSpPr/>
        <p:nvPr/>
      </p:nvGrpSpPr>
      <p:grpSpPr>
        <a:xfrm>
          <a:off x="0" y="0"/>
          <a:ext cx="0" cy="0"/>
          <a:chOff x="0" y="0"/>
          <a:chExt cx="0" cy="0"/>
        </a:xfrm>
      </p:grpSpPr>
      <p:sp>
        <p:nvSpPr>
          <p:cNvPr id="55" name="Google Shape;55;p26"/>
          <p:cNvSpPr txBox="1">
            <a:spLocks noGrp="1"/>
          </p:cNvSpPr>
          <p:nvPr>
            <p:ph type="title"/>
          </p:nvPr>
        </p:nvSpPr>
        <p:spPr>
          <a:xfrm>
            <a:off x="8333452" y="982462"/>
            <a:ext cx="4862405" cy="1794085"/>
          </a:xfrm>
          <a:prstGeom prst="rect">
            <a:avLst/>
          </a:prstGeom>
          <a:noFill/>
          <a:ln>
            <a:noFill/>
          </a:ln>
        </p:spPr>
        <p:txBody>
          <a:bodyPr spcFirstLastPara="1" wrap="square" lIns="91425" tIns="91425" rIns="91425" bIns="91425" anchor="t"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6"/>
          <p:cNvSpPr txBox="1">
            <a:spLocks noGrp="1"/>
          </p:cNvSpPr>
          <p:nvPr>
            <p:ph type="body" idx="1"/>
          </p:nvPr>
        </p:nvSpPr>
        <p:spPr>
          <a:xfrm>
            <a:off x="8333452" y="3052261"/>
            <a:ext cx="4862404" cy="1975926"/>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57" name="Google Shape;57;p26"/>
          <p:cNvSpPr>
            <a:spLocks noGrp="1"/>
          </p:cNvSpPr>
          <p:nvPr>
            <p:ph type="pic" idx="2"/>
          </p:nvPr>
        </p:nvSpPr>
        <p:spPr>
          <a:xfrm>
            <a:off x="2" y="0"/>
            <a:ext cx="7711707"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58" name="Google Shape;58;p26"/>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hoto and Header">
  <p:cSld name="Photo and Header">
    <p:spTree>
      <p:nvGrpSpPr>
        <p:cNvPr id="1" name="Shape 59"/>
        <p:cNvGrpSpPr/>
        <p:nvPr/>
      </p:nvGrpSpPr>
      <p:grpSpPr>
        <a:xfrm>
          <a:off x="0" y="0"/>
          <a:ext cx="0" cy="0"/>
          <a:chOff x="0" y="0"/>
          <a:chExt cx="0" cy="0"/>
        </a:xfrm>
      </p:grpSpPr>
      <p:sp>
        <p:nvSpPr>
          <p:cNvPr id="60" name="Google Shape;60;p27"/>
          <p:cNvSpPr>
            <a:spLocks noGrp="1"/>
          </p:cNvSpPr>
          <p:nvPr>
            <p:ph type="pic" idx="2"/>
          </p:nvPr>
        </p:nvSpPr>
        <p:spPr>
          <a:xfrm>
            <a:off x="0" y="0"/>
            <a:ext cx="13817599" cy="710065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grpSp>
        <p:nvGrpSpPr>
          <p:cNvPr id="61" name="Google Shape;61;p27"/>
          <p:cNvGrpSpPr/>
          <p:nvPr/>
        </p:nvGrpSpPr>
        <p:grpSpPr>
          <a:xfrm>
            <a:off x="0" y="7049630"/>
            <a:ext cx="13817600" cy="722770"/>
            <a:chOff x="0" y="7049630"/>
            <a:chExt cx="13817600" cy="722770"/>
          </a:xfrm>
        </p:grpSpPr>
        <p:pic>
          <p:nvPicPr>
            <p:cNvPr id="62" name="Google Shape;62;p27"/>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63" name="Google Shape;63;p27"/>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64" name="Google Shape;64;p27"/>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Full Photo">
  <p:cSld name="Full Photo">
    <p:spTree>
      <p:nvGrpSpPr>
        <p:cNvPr id="1" name="Shape 65"/>
        <p:cNvGrpSpPr/>
        <p:nvPr/>
      </p:nvGrpSpPr>
      <p:grpSpPr>
        <a:xfrm>
          <a:off x="0" y="0"/>
          <a:ext cx="0" cy="0"/>
          <a:chOff x="0" y="0"/>
          <a:chExt cx="0" cy="0"/>
        </a:xfrm>
      </p:grpSpPr>
      <p:sp>
        <p:nvSpPr>
          <p:cNvPr id="66" name="Google Shape;66;p28"/>
          <p:cNvSpPr>
            <a:spLocks noGrp="1"/>
          </p:cNvSpPr>
          <p:nvPr>
            <p:ph type="pic" idx="2"/>
          </p:nvPr>
        </p:nvSpPr>
        <p:spPr>
          <a:xfrm>
            <a:off x="0" y="0"/>
            <a:ext cx="13817599"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67" name="Google Shape;67;p28"/>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hart and Content">
  <p:cSld name="Chart and Content">
    <p:spTree>
      <p:nvGrpSpPr>
        <p:cNvPr id="1" name="Shape 68"/>
        <p:cNvGrpSpPr/>
        <p:nvPr/>
      </p:nvGrpSpPr>
      <p:grpSpPr>
        <a:xfrm>
          <a:off x="0" y="0"/>
          <a:ext cx="0" cy="0"/>
          <a:chOff x="0" y="0"/>
          <a:chExt cx="0" cy="0"/>
        </a:xfrm>
      </p:grpSpPr>
      <p:sp>
        <p:nvSpPr>
          <p:cNvPr id="69" name="Google Shape;69;p29"/>
          <p:cNvSpPr txBox="1">
            <a:spLocks noGrp="1"/>
          </p:cNvSpPr>
          <p:nvPr>
            <p:ph type="title"/>
          </p:nvPr>
        </p:nvSpPr>
        <p:spPr>
          <a:xfrm>
            <a:off x="9150030" y="2317590"/>
            <a:ext cx="4039498" cy="1286510"/>
          </a:xfrm>
          <a:prstGeom prst="rect">
            <a:avLst/>
          </a:prstGeom>
          <a:noFill/>
          <a:ln>
            <a:noFill/>
          </a:ln>
        </p:spPr>
        <p:txBody>
          <a:bodyPr spcFirstLastPara="1" wrap="square" lIns="101850" tIns="50925" rIns="101850" bIns="50925" anchor="t" anchorCtr="0">
            <a:spAutoFit/>
          </a:bodyPr>
          <a:lstStyle>
            <a:lvl1pPr lvl="0" algn="l">
              <a:lnSpc>
                <a:spcPct val="100000"/>
              </a:lnSpc>
              <a:spcBef>
                <a:spcPts val="0"/>
              </a:spcBef>
              <a:spcAft>
                <a:spcPts val="0"/>
              </a:spcAft>
              <a:buClr>
                <a:schemeClr val="dk2"/>
              </a:buClr>
              <a:buSzPts val="3846"/>
              <a:buFont typeface="Arial"/>
              <a:buNone/>
              <a:defRPr sz="3846"/>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9"/>
          <p:cNvSpPr txBox="1">
            <a:spLocks noGrp="1"/>
          </p:cNvSpPr>
          <p:nvPr>
            <p:ph type="body" idx="1"/>
          </p:nvPr>
        </p:nvSpPr>
        <p:spPr>
          <a:xfrm>
            <a:off x="9150030" y="3729514"/>
            <a:ext cx="4039498" cy="970526"/>
          </a:xfrm>
          <a:prstGeom prst="rect">
            <a:avLst/>
          </a:prstGeom>
          <a:noFill/>
          <a:ln>
            <a:noFill/>
          </a:ln>
        </p:spPr>
        <p:txBody>
          <a:bodyPr spcFirstLastPara="1" wrap="square" lIns="91425" tIns="91425" rIns="91425" bIns="91425" anchor="t" anchorCtr="0">
            <a:spAutoFit/>
          </a:bodyPr>
          <a:lstStyle>
            <a:lvl1pPr marL="457200" lvl="0" indent="-228600" algn="l">
              <a:lnSpc>
                <a:spcPct val="114000"/>
              </a:lnSpc>
              <a:spcBef>
                <a:spcPts val="600"/>
              </a:spcBef>
              <a:spcAft>
                <a:spcPts val="0"/>
              </a:spcAft>
              <a:buClr>
                <a:schemeClr val="dk1"/>
              </a:buClr>
              <a:buSzPts val="1800"/>
              <a:buNone/>
              <a:defRPr/>
            </a:lvl1pPr>
            <a:lvl2pPr marL="914400" lvl="1" indent="-342900" algn="l">
              <a:lnSpc>
                <a:spcPct val="120000"/>
              </a:lnSpc>
              <a:spcBef>
                <a:spcPts val="600"/>
              </a:spcBef>
              <a:spcAft>
                <a:spcPts val="0"/>
              </a:spcAft>
              <a:buClr>
                <a:schemeClr val="dk1"/>
              </a:buClr>
              <a:buSzPts val="1800"/>
              <a:buChar char="–"/>
              <a:defRPr/>
            </a:lvl2pPr>
            <a:lvl3pPr marL="1371600" lvl="2" indent="-342900" algn="l">
              <a:lnSpc>
                <a:spcPct val="120000"/>
              </a:lnSpc>
              <a:spcBef>
                <a:spcPts val="600"/>
              </a:spcBef>
              <a:spcAft>
                <a:spcPts val="0"/>
              </a:spcAft>
              <a:buClr>
                <a:schemeClr val="dk1"/>
              </a:buClr>
              <a:buSzPts val="1800"/>
              <a:buChar char="•"/>
              <a:defRPr/>
            </a:lvl3pPr>
            <a:lvl4pPr marL="1828800" lvl="3" indent="-342900" algn="l">
              <a:lnSpc>
                <a:spcPct val="120000"/>
              </a:lnSpc>
              <a:spcBef>
                <a:spcPts val="600"/>
              </a:spcBef>
              <a:spcAft>
                <a:spcPts val="0"/>
              </a:spcAft>
              <a:buClr>
                <a:schemeClr val="dk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29"/>
          <p:cNvSpPr>
            <a:spLocks noGrp="1"/>
          </p:cNvSpPr>
          <p:nvPr>
            <p:ph type="chart" idx="2"/>
          </p:nvPr>
        </p:nvSpPr>
        <p:spPr>
          <a:xfrm>
            <a:off x="1269232" y="1443039"/>
            <a:ext cx="6863004" cy="4996263"/>
          </a:xfrm>
          <a:prstGeom prst="rect">
            <a:avLst/>
          </a:prstGeom>
          <a:noFill/>
          <a:ln>
            <a:noFill/>
          </a:ln>
        </p:spPr>
        <p:txBody>
          <a:bodyPr spcFirstLastPara="1" wrap="square" lIns="91425" tIns="91425" rIns="91425" bIns="91425" anchor="ctr" anchorCtr="0">
            <a:norm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grpSp>
        <p:nvGrpSpPr>
          <p:cNvPr id="72" name="Google Shape;72;p29"/>
          <p:cNvGrpSpPr/>
          <p:nvPr/>
        </p:nvGrpSpPr>
        <p:grpSpPr>
          <a:xfrm>
            <a:off x="0" y="7049630"/>
            <a:ext cx="13817600" cy="722770"/>
            <a:chOff x="0" y="7049630"/>
            <a:chExt cx="13817600" cy="722770"/>
          </a:xfrm>
        </p:grpSpPr>
        <p:pic>
          <p:nvPicPr>
            <p:cNvPr id="73" name="Google Shape;73;p29"/>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74" name="Google Shape;74;p29"/>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75" name="Google Shape;75;p2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White">
  <p:cSld name="Blank White">
    <p:spTree>
      <p:nvGrpSpPr>
        <p:cNvPr id="1" name="Shape 76"/>
        <p:cNvGrpSpPr/>
        <p:nvPr/>
      </p:nvGrpSpPr>
      <p:grpSpPr>
        <a:xfrm>
          <a:off x="0" y="0"/>
          <a:ext cx="0" cy="0"/>
          <a:chOff x="0" y="0"/>
          <a:chExt cx="0" cy="0"/>
        </a:xfrm>
      </p:grpSpPr>
      <p:sp>
        <p:nvSpPr>
          <p:cNvPr id="77" name="Google Shape;77;p3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losing Green Dots">
  <p:cSld name="Closing Green Dots">
    <p:bg>
      <p:bgPr>
        <a:solidFill>
          <a:schemeClr val="dk2"/>
        </a:solidFill>
        <a:effectLst/>
      </p:bgPr>
    </p:bg>
    <p:spTree>
      <p:nvGrpSpPr>
        <p:cNvPr id="1" name="Shape 78"/>
        <p:cNvGrpSpPr/>
        <p:nvPr/>
      </p:nvGrpSpPr>
      <p:grpSpPr>
        <a:xfrm>
          <a:off x="0" y="0"/>
          <a:ext cx="0" cy="0"/>
          <a:chOff x="0" y="0"/>
          <a:chExt cx="0" cy="0"/>
        </a:xfrm>
      </p:grpSpPr>
      <p:pic>
        <p:nvPicPr>
          <p:cNvPr id="79" name="Google Shape;79;p31"/>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80" name="Google Shape;80;p31"/>
          <p:cNvSpPr txBox="1"/>
          <p:nvPr/>
        </p:nvSpPr>
        <p:spPr>
          <a:xfrm>
            <a:off x="3864854" y="3288660"/>
            <a:ext cx="6087891" cy="1107996"/>
          </a:xfrm>
          <a:prstGeom prst="rect">
            <a:avLst/>
          </a:prstGeom>
          <a:noFill/>
          <a:ln>
            <a:noFill/>
          </a:ln>
        </p:spPr>
        <p:txBody>
          <a:bodyPr spcFirstLastPara="1" wrap="square" lIns="91425" tIns="91425" rIns="91425" bIns="91425" anchor="b" anchorCtr="0">
            <a:spAutoFit/>
          </a:bodyPr>
          <a:lstStyle/>
          <a:p>
            <a:pPr marL="0" marR="0" lvl="0" indent="0" algn="ctr" rtl="0">
              <a:lnSpc>
                <a:spcPct val="100000"/>
              </a:lnSpc>
              <a:spcBef>
                <a:spcPts val="0"/>
              </a:spcBef>
              <a:spcAft>
                <a:spcPts val="0"/>
              </a:spcAft>
              <a:buClr>
                <a:schemeClr val="lt1"/>
              </a:buClr>
              <a:buSzPts val="6000"/>
              <a:buFont typeface="Arial"/>
              <a:buNone/>
            </a:pPr>
            <a:r>
              <a:rPr lang="en-US" sz="6000" b="0" i="0" u="none" strike="noStrike" cap="none">
                <a:solidFill>
                  <a:schemeClr val="lt1"/>
                </a:solidFill>
                <a:latin typeface="Arial"/>
                <a:ea typeface="Arial"/>
                <a:cs typeface="Arial"/>
                <a:sym typeface="Arial"/>
              </a:rPr>
              <a:t>Thank you</a:t>
            </a:r>
            <a:endParaRPr sz="1400" b="0" i="0" u="none" strike="noStrike" cap="none">
              <a:solidFill>
                <a:srgbClr val="000000"/>
              </a:solidFill>
              <a:latin typeface="Arial"/>
              <a:ea typeface="Arial"/>
              <a:cs typeface="Arial"/>
              <a:sym typeface="Arial"/>
            </a:endParaRPr>
          </a:p>
        </p:txBody>
      </p:sp>
      <p:pic>
        <p:nvPicPr>
          <p:cNvPr id="81" name="Google Shape;81;p31"/>
          <p:cNvPicPr preferRelativeResize="0"/>
          <p:nvPr/>
        </p:nvPicPr>
        <p:blipFill rotWithShape="1">
          <a:blip r:embed="rId3">
            <a:alphaModFix/>
          </a:blip>
          <a:srcRect/>
          <a:stretch/>
        </p:blipFill>
        <p:spPr>
          <a:xfrm>
            <a:off x="3694772" y="606859"/>
            <a:ext cx="6471598" cy="6471598"/>
          </a:xfrm>
          <a:prstGeom prst="rect">
            <a:avLst/>
          </a:prstGeom>
          <a:noFill/>
          <a:ln>
            <a:noFill/>
          </a:ln>
        </p:spPr>
      </p:pic>
      <p:pic>
        <p:nvPicPr>
          <p:cNvPr id="82" name="Google Shape;82;p31"/>
          <p:cNvPicPr preferRelativeResize="0"/>
          <p:nvPr/>
        </p:nvPicPr>
        <p:blipFill rotWithShape="1">
          <a:blip r:embed="rId4">
            <a:alphaModFix/>
          </a:blip>
          <a:srcRect/>
          <a:stretch/>
        </p:blipFill>
        <p:spPr>
          <a:xfrm>
            <a:off x="510421" y="6299183"/>
            <a:ext cx="3981647" cy="1134769"/>
          </a:xfrm>
          <a:prstGeom prst="rect">
            <a:avLst/>
          </a:prstGeom>
          <a:noFill/>
          <a:ln>
            <a:noFill/>
          </a:ln>
        </p:spPr>
      </p:pic>
      <p:sp>
        <p:nvSpPr>
          <p:cNvPr id="83" name="Google Shape;83;p31"/>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marR="0" lvl="0" algn="l" rtl="0">
              <a:lnSpc>
                <a:spcPct val="100000"/>
              </a:lnSpc>
              <a:spcBef>
                <a:spcPts val="0"/>
              </a:spcBef>
              <a:spcAft>
                <a:spcPts val="0"/>
              </a:spcAft>
              <a:buClr>
                <a:schemeClr val="dk2"/>
              </a:buClr>
              <a:buSzPts val="5400"/>
              <a:buFont typeface="Arial"/>
              <a:buNone/>
              <a:defRPr sz="5400" b="0"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628074" y="2081483"/>
            <a:ext cx="12561453" cy="3093154"/>
          </a:xfrm>
          <a:prstGeom prst="rect">
            <a:avLst/>
          </a:prstGeom>
          <a:noFill/>
          <a:ln>
            <a:noFill/>
          </a:ln>
        </p:spPr>
        <p:txBody>
          <a:bodyPr spcFirstLastPara="1" wrap="square" lIns="91425" tIns="91425" rIns="91425" bIns="91425" anchor="t" anchorCtr="0">
            <a:spAutoFit/>
          </a:bodyPr>
          <a:lstStyle>
            <a:lvl1pPr marL="457200" marR="0" lvl="0" indent="-342900"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3248"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L="2743200" marR="0" lvl="5"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L="3200400" marR="0" lvl="6"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L="3657600" marR="0" lvl="7"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L="4114800" marR="0" lvl="8" indent="-42049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12" name="Google Shape;12;p1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1" r:id="rId1"/>
    <p:sldLayoutId id="2147483649"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ti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tif"/></Relationships>
</file>

<file path=ppt/slides/_rels/slide9.xml.rels><?xml version="1.0" encoding="UTF-8" standalone="yes"?>
<Relationships xmlns="http://schemas.openxmlformats.org/package/2006/relationships"><Relationship Id="rId3" Type="http://schemas.openxmlformats.org/officeDocument/2006/relationships/image" Target="../media/image16.tif"/><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200526-7C72-4F5D-8901-930086BCA37B}"/>
              </a:ext>
            </a:extLst>
          </p:cNvPr>
          <p:cNvSpPr>
            <a:spLocks noGrp="1"/>
          </p:cNvSpPr>
          <p:nvPr>
            <p:ph type="body" idx="1"/>
          </p:nvPr>
        </p:nvSpPr>
        <p:spPr>
          <a:xfrm>
            <a:off x="3515258" y="2516048"/>
            <a:ext cx="6471598" cy="3145934"/>
          </a:xfrm>
        </p:spPr>
        <p:txBody>
          <a:bodyPr>
            <a:normAutofit/>
          </a:bodyPr>
          <a:lstStyle/>
          <a:p>
            <a:r>
              <a:rPr lang="en-US" sz="4000" dirty="0"/>
              <a:t>The Nucleus’ Physical Role in Collective Cell Migration</a:t>
            </a:r>
          </a:p>
        </p:txBody>
      </p:sp>
      <p:sp>
        <p:nvSpPr>
          <p:cNvPr id="3" name="Text Placeholder 2">
            <a:extLst>
              <a:ext uri="{FF2B5EF4-FFF2-40B4-BE49-F238E27FC236}">
                <a16:creationId xmlns:a16="http://schemas.microsoft.com/office/drawing/2014/main" id="{89D15496-9AC6-4C8B-9202-931A065A076B}"/>
              </a:ext>
            </a:extLst>
          </p:cNvPr>
          <p:cNvSpPr>
            <a:spLocks noGrp="1"/>
          </p:cNvSpPr>
          <p:nvPr>
            <p:ph type="body" idx="2"/>
          </p:nvPr>
        </p:nvSpPr>
        <p:spPr>
          <a:xfrm>
            <a:off x="8760031" y="6803537"/>
            <a:ext cx="4437410" cy="557045"/>
          </a:xfrm>
        </p:spPr>
        <p:txBody>
          <a:bodyPr/>
          <a:lstStyle/>
          <a:p>
            <a:r>
              <a:rPr lang="en-US" dirty="0"/>
              <a:t>Presented By: Brady Hine</a:t>
            </a:r>
          </a:p>
        </p:txBody>
      </p:sp>
    </p:spTree>
    <p:extLst>
      <p:ext uri="{BB962C8B-B14F-4D97-AF65-F5344CB8AC3E}">
        <p14:creationId xmlns:p14="http://schemas.microsoft.com/office/powerpoint/2010/main" val="371382004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74546-2726-45F2-A2BE-4915748365BB}"/>
              </a:ext>
            </a:extLst>
          </p:cNvPr>
          <p:cNvSpPr>
            <a:spLocks noGrp="1"/>
          </p:cNvSpPr>
          <p:nvPr>
            <p:ph type="title"/>
          </p:nvPr>
        </p:nvSpPr>
        <p:spPr/>
        <p:txBody>
          <a:bodyPr/>
          <a:lstStyle/>
          <a:p>
            <a:r>
              <a:rPr lang="en-US" u="sng" dirty="0"/>
              <a:t>Preliminary Work</a:t>
            </a:r>
          </a:p>
        </p:txBody>
      </p:sp>
      <p:sp>
        <p:nvSpPr>
          <p:cNvPr id="3" name="Text Placeholder 2">
            <a:extLst>
              <a:ext uri="{FF2B5EF4-FFF2-40B4-BE49-F238E27FC236}">
                <a16:creationId xmlns:a16="http://schemas.microsoft.com/office/drawing/2014/main" id="{5589C62C-1483-4289-8126-E26C1FF169A4}"/>
              </a:ext>
            </a:extLst>
          </p:cNvPr>
          <p:cNvSpPr>
            <a:spLocks noGrp="1"/>
          </p:cNvSpPr>
          <p:nvPr>
            <p:ph type="body" idx="1"/>
          </p:nvPr>
        </p:nvSpPr>
        <p:spPr>
          <a:xfrm>
            <a:off x="628075" y="2081483"/>
            <a:ext cx="6356145" cy="2526815"/>
          </a:xfrm>
        </p:spPr>
        <p:txBody>
          <a:bodyPr/>
          <a:lstStyle/>
          <a:p>
            <a:pPr marL="114300" indent="0">
              <a:buNone/>
            </a:pPr>
            <a:endParaRPr lang="en-US" sz="2200" dirty="0"/>
          </a:p>
          <a:p>
            <a:pPr>
              <a:buFont typeface="Wingdings" panose="05000000000000000000" pitchFamily="2" charset="2"/>
              <a:buChar char="Ø"/>
            </a:pPr>
            <a:r>
              <a:rPr lang="en-US" sz="2400" dirty="0"/>
              <a:t>Image</a:t>
            </a:r>
            <a:r>
              <a:rPr lang="en-US" sz="2000" dirty="0"/>
              <a:t> </a:t>
            </a:r>
            <a:r>
              <a:rPr lang="en-US" sz="2400" dirty="0"/>
              <a:t>Processing</a:t>
            </a:r>
          </a:p>
          <a:p>
            <a:pPr lvl="1">
              <a:buFont typeface="Wingdings" panose="05000000000000000000" pitchFamily="2" charset="2"/>
              <a:buChar char="Ø"/>
            </a:pPr>
            <a:r>
              <a:rPr lang="en-US" sz="2000" dirty="0"/>
              <a:t>Automated cell tracking</a:t>
            </a:r>
          </a:p>
          <a:p>
            <a:pPr lvl="1">
              <a:buFont typeface="Wingdings" panose="05000000000000000000" pitchFamily="2" charset="2"/>
              <a:buChar char="Ø"/>
            </a:pPr>
            <a:r>
              <a:rPr lang="en-US" sz="2000" dirty="0"/>
              <a:t>Path calculations</a:t>
            </a:r>
          </a:p>
          <a:p>
            <a:pPr lvl="1">
              <a:buFont typeface="Wingdings" panose="05000000000000000000" pitchFamily="2" charset="2"/>
              <a:buChar char="Ø"/>
            </a:pPr>
            <a:endParaRPr lang="en-US" sz="2000" dirty="0"/>
          </a:p>
        </p:txBody>
      </p:sp>
      <p:pic>
        <p:nvPicPr>
          <p:cNvPr id="12" name="Picture 11" descr="Background pattern&#10;&#10;Description automatically generated">
            <a:extLst>
              <a:ext uri="{FF2B5EF4-FFF2-40B4-BE49-F238E27FC236}">
                <a16:creationId xmlns:a16="http://schemas.microsoft.com/office/drawing/2014/main" id="{55417C87-C248-492F-80A5-DEA07D34E107}"/>
              </a:ext>
            </a:extLst>
          </p:cNvPr>
          <p:cNvPicPr>
            <a:picLocks noChangeAspect="1"/>
          </p:cNvPicPr>
          <p:nvPr/>
        </p:nvPicPr>
        <p:blipFill>
          <a:blip r:embed="rId5"/>
          <a:stretch>
            <a:fillRect/>
          </a:stretch>
        </p:blipFill>
        <p:spPr>
          <a:xfrm>
            <a:off x="5552396" y="1606697"/>
            <a:ext cx="3894513" cy="5110649"/>
          </a:xfrm>
          <a:prstGeom prst="rect">
            <a:avLst/>
          </a:prstGeom>
        </p:spPr>
      </p:pic>
      <p:pic>
        <p:nvPicPr>
          <p:cNvPr id="14" name="migration_11032021_set 1.czi - migration_11032021_set 1.czi #13 - C=0 (25%) 2021-11-12 12-51-55">
            <a:hlinkClick r:id="" action="ppaction://media"/>
            <a:extLst>
              <a:ext uri="{FF2B5EF4-FFF2-40B4-BE49-F238E27FC236}">
                <a16:creationId xmlns:a16="http://schemas.microsoft.com/office/drawing/2014/main" id="{E8F5D244-5B9C-437D-A679-F08F41E8FFDE}"/>
              </a:ext>
            </a:extLst>
          </p:cNvPr>
          <p:cNvPicPr>
            <a:picLocks noChangeAspect="1"/>
          </p:cNvPicPr>
          <p:nvPr>
            <a:videoFile r:link="rId1"/>
            <p:extLst>
              <p:ext uri="{DAA4B4D4-6D71-4841-9C94-3DE7FCFB9230}">
                <p14:media xmlns:p14="http://schemas.microsoft.com/office/powerpoint/2010/main" r:embed="rId2">
                  <p14:trim st="4987" end="672.2"/>
                </p14:media>
              </p:ext>
            </p:extLst>
          </p:nvPr>
        </p:nvPicPr>
        <p:blipFill rotWithShape="1">
          <a:blip r:embed="rId6"/>
          <a:srcRect l="25785" t="18454" r="19548" b="15943"/>
          <a:stretch/>
        </p:blipFill>
        <p:spPr>
          <a:xfrm>
            <a:off x="9588579" y="1606697"/>
            <a:ext cx="3982150" cy="5110649"/>
          </a:xfrm>
          <a:prstGeom prst="rect">
            <a:avLst/>
          </a:prstGeom>
        </p:spPr>
      </p:pic>
    </p:spTree>
    <p:extLst>
      <p:ext uri="{BB962C8B-B14F-4D97-AF65-F5344CB8AC3E}">
        <p14:creationId xmlns:p14="http://schemas.microsoft.com/office/powerpoint/2010/main" val="28982378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 presetClass="mediacall" presetSubtype="0" fill="hold" nodeType="withEffect">
                                  <p:stCondLst>
                                    <p:cond delay="0"/>
                                  </p:stCondLst>
                                  <p:childTnLst>
                                    <p:cmd type="call" cmd="playFrom(0.0)">
                                      <p:cBhvr>
                                        <p:cTn id="9" dur="9402"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1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14"/>
                                        </p:tgtEl>
                                      </p:cBhvr>
                                    </p:cmd>
                                  </p:childTnLst>
                                </p:cTn>
                              </p:par>
                            </p:childTnLst>
                          </p:cTn>
                        </p:par>
                      </p:childTnLst>
                    </p:cTn>
                  </p:par>
                </p:childTnLst>
              </p:cTn>
              <p:nextCondLst>
                <p:cond evt="onClick" delay="0">
                  <p:tgtEl>
                    <p:spTgt spid="14"/>
                  </p:tgtEl>
                </p:cond>
              </p:nextCondLst>
            </p:seq>
            <p:video>
              <p:cMediaNode vol="80000" mute="1">
                <p:cTn id="15" repeatCount="indefinite" fill="hold" display="0">
                  <p:stCondLst>
                    <p:cond delay="indefinite"/>
                  </p:stCondLst>
                </p:cTn>
                <p:tgtEl>
                  <p:spTgt spid="1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FEAC-49BB-4FF9-B1BB-0E5222E8F241}"/>
              </a:ext>
            </a:extLst>
          </p:cNvPr>
          <p:cNvSpPr>
            <a:spLocks noGrp="1"/>
          </p:cNvSpPr>
          <p:nvPr>
            <p:ph type="title"/>
          </p:nvPr>
        </p:nvSpPr>
        <p:spPr/>
        <p:txBody>
          <a:bodyPr/>
          <a:lstStyle/>
          <a:p>
            <a:r>
              <a:rPr lang="en-US" u="sng" dirty="0"/>
              <a:t>Preliminary Data</a:t>
            </a:r>
          </a:p>
        </p:txBody>
      </p:sp>
      <p:pic>
        <p:nvPicPr>
          <p:cNvPr id="5" name="Picture 4" descr="Chart, histogram&#10;&#10;Description automatically generated">
            <a:extLst>
              <a:ext uri="{FF2B5EF4-FFF2-40B4-BE49-F238E27FC236}">
                <a16:creationId xmlns:a16="http://schemas.microsoft.com/office/drawing/2014/main" id="{401C7F7F-C9B6-4075-B25A-4FDBAE2226CB}"/>
              </a:ext>
            </a:extLst>
          </p:cNvPr>
          <p:cNvPicPr>
            <a:picLocks noChangeAspect="1"/>
          </p:cNvPicPr>
          <p:nvPr/>
        </p:nvPicPr>
        <p:blipFill>
          <a:blip r:embed="rId3"/>
          <a:stretch>
            <a:fillRect/>
          </a:stretch>
        </p:blipFill>
        <p:spPr>
          <a:xfrm>
            <a:off x="527802" y="1606378"/>
            <a:ext cx="6119766" cy="3477140"/>
          </a:xfrm>
          <a:prstGeom prst="rect">
            <a:avLst/>
          </a:prstGeom>
        </p:spPr>
      </p:pic>
      <p:pic>
        <p:nvPicPr>
          <p:cNvPr id="6" name="Picture 5" descr="Chart, histogram&#10;&#10;Description automatically generated">
            <a:extLst>
              <a:ext uri="{FF2B5EF4-FFF2-40B4-BE49-F238E27FC236}">
                <a16:creationId xmlns:a16="http://schemas.microsoft.com/office/drawing/2014/main" id="{A3A6AE73-851A-443C-9C65-1BCE39A71632}"/>
              </a:ext>
            </a:extLst>
          </p:cNvPr>
          <p:cNvPicPr>
            <a:picLocks noChangeAspect="1"/>
          </p:cNvPicPr>
          <p:nvPr/>
        </p:nvPicPr>
        <p:blipFill>
          <a:blip r:embed="rId4"/>
          <a:stretch>
            <a:fillRect/>
          </a:stretch>
        </p:blipFill>
        <p:spPr>
          <a:xfrm>
            <a:off x="7082116" y="1606379"/>
            <a:ext cx="6107412" cy="3477140"/>
          </a:xfrm>
          <a:prstGeom prst="rect">
            <a:avLst/>
          </a:prstGeom>
        </p:spPr>
      </p:pic>
      <p:graphicFrame>
        <p:nvGraphicFramePr>
          <p:cNvPr id="9" name="Table 8">
            <a:extLst>
              <a:ext uri="{FF2B5EF4-FFF2-40B4-BE49-F238E27FC236}">
                <a16:creationId xmlns:a16="http://schemas.microsoft.com/office/drawing/2014/main" id="{5438633A-9677-4DFC-B540-4538E958ED2F}"/>
              </a:ext>
            </a:extLst>
          </p:cNvPr>
          <p:cNvGraphicFramePr>
            <a:graphicFrameLocks noGrp="1"/>
          </p:cNvGraphicFramePr>
          <p:nvPr>
            <p:extLst>
              <p:ext uri="{D42A27DB-BD31-4B8C-83A1-F6EECF244321}">
                <p14:modId xmlns:p14="http://schemas.microsoft.com/office/powerpoint/2010/main" val="677128778"/>
              </p:ext>
            </p:extLst>
          </p:nvPr>
        </p:nvGraphicFramePr>
        <p:xfrm>
          <a:off x="3417201" y="5441290"/>
          <a:ext cx="6983198" cy="1276465"/>
        </p:xfrm>
        <a:graphic>
          <a:graphicData uri="http://schemas.openxmlformats.org/drawingml/2006/table">
            <a:tbl>
              <a:tblPr firstRow="1" firstCol="1" bandRow="1">
                <a:tableStyleId>{5C22544A-7EE6-4342-B048-85BDC9FD1C3A}</a:tableStyleId>
              </a:tblPr>
              <a:tblGrid>
                <a:gridCol w="1970979">
                  <a:extLst>
                    <a:ext uri="{9D8B030D-6E8A-4147-A177-3AD203B41FA5}">
                      <a16:colId xmlns:a16="http://schemas.microsoft.com/office/drawing/2014/main" val="2624436468"/>
                    </a:ext>
                  </a:extLst>
                </a:gridCol>
                <a:gridCol w="1613978">
                  <a:extLst>
                    <a:ext uri="{9D8B030D-6E8A-4147-A177-3AD203B41FA5}">
                      <a16:colId xmlns:a16="http://schemas.microsoft.com/office/drawing/2014/main" val="2980326597"/>
                    </a:ext>
                  </a:extLst>
                </a:gridCol>
                <a:gridCol w="1784263">
                  <a:extLst>
                    <a:ext uri="{9D8B030D-6E8A-4147-A177-3AD203B41FA5}">
                      <a16:colId xmlns:a16="http://schemas.microsoft.com/office/drawing/2014/main" val="3521321142"/>
                    </a:ext>
                  </a:extLst>
                </a:gridCol>
                <a:gridCol w="1613978">
                  <a:extLst>
                    <a:ext uri="{9D8B030D-6E8A-4147-A177-3AD203B41FA5}">
                      <a16:colId xmlns:a16="http://schemas.microsoft.com/office/drawing/2014/main" val="3186300723"/>
                    </a:ext>
                  </a:extLst>
                </a:gridCol>
              </a:tblGrid>
              <a:tr h="891437">
                <a:tc>
                  <a:txBody>
                    <a:bodyPr/>
                    <a:lstStyle/>
                    <a:p>
                      <a:pPr marL="0" marR="0" algn="ctr">
                        <a:lnSpc>
                          <a:spcPct val="115000"/>
                        </a:lnSpc>
                        <a:spcBef>
                          <a:spcPts val="0"/>
                        </a:spcBef>
                        <a:spcAft>
                          <a:spcPts val="0"/>
                        </a:spcAft>
                      </a:pPr>
                      <a:r>
                        <a:rPr lang="en-US" sz="1400" dirty="0">
                          <a:effectLst/>
                        </a:rPr>
                        <a:t>Track Displacement (micron)</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15000"/>
                        </a:lnSpc>
                        <a:spcBef>
                          <a:spcPts val="0"/>
                        </a:spcBef>
                        <a:spcAft>
                          <a:spcPts val="0"/>
                        </a:spcAft>
                      </a:pPr>
                      <a:r>
                        <a:rPr lang="en-US" sz="1400" dirty="0">
                          <a:effectLst/>
                        </a:rPr>
                        <a:t>Total Track Distance (micron)</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15000"/>
                        </a:lnSpc>
                        <a:spcBef>
                          <a:spcPts val="0"/>
                        </a:spcBef>
                        <a:spcAft>
                          <a:spcPts val="0"/>
                        </a:spcAft>
                      </a:pPr>
                      <a:r>
                        <a:rPr lang="en-US" sz="1400" dirty="0">
                          <a:effectLst/>
                        </a:rPr>
                        <a:t>Mean Speed (micron/sec)</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15000"/>
                        </a:lnSpc>
                        <a:spcBef>
                          <a:spcPts val="0"/>
                        </a:spcBef>
                        <a:spcAft>
                          <a:spcPts val="0"/>
                        </a:spcAft>
                      </a:pPr>
                      <a:r>
                        <a:rPr lang="en-US" sz="1400" dirty="0">
                          <a:effectLst/>
                        </a:rPr>
                        <a:t>Persistence</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extLst>
                  <a:ext uri="{0D108BD9-81ED-4DB2-BD59-A6C34878D82A}">
                    <a16:rowId xmlns:a16="http://schemas.microsoft.com/office/drawing/2014/main" val="3673321666"/>
                  </a:ext>
                </a:extLst>
              </a:tr>
              <a:tr h="385028">
                <a:tc>
                  <a:txBody>
                    <a:bodyPr/>
                    <a:lstStyle/>
                    <a:p>
                      <a:pPr marL="0" marR="0" algn="ctr">
                        <a:lnSpc>
                          <a:spcPct val="115000"/>
                        </a:lnSpc>
                        <a:spcBef>
                          <a:spcPts val="0"/>
                        </a:spcBef>
                        <a:spcAft>
                          <a:spcPts val="0"/>
                        </a:spcAft>
                      </a:pPr>
                      <a:r>
                        <a:rPr lang="en-US" sz="1400" dirty="0">
                          <a:solidFill>
                            <a:srgbClr val="000000"/>
                          </a:solidFill>
                          <a:effectLst/>
                        </a:rPr>
                        <a:t>11.004 (6.699)</a:t>
                      </a:r>
                      <a:endParaRPr lang="en-US" sz="14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rtl="0">
                        <a:lnSpc>
                          <a:spcPct val="115000"/>
                        </a:lnSpc>
                        <a:spcBef>
                          <a:spcPts val="0"/>
                        </a:spcBef>
                        <a:spcAft>
                          <a:spcPts val="0"/>
                        </a:spcAft>
                        <a:buClr>
                          <a:srgbClr val="000000"/>
                        </a:buClr>
                        <a:buFont typeface="Arial"/>
                      </a:pPr>
                      <a:r>
                        <a:rPr lang="en-US" sz="1400" b="1" i="0" u="none" strike="noStrike" cap="none" dirty="0">
                          <a:solidFill>
                            <a:srgbClr val="000000"/>
                          </a:solidFill>
                          <a:effectLst/>
                          <a:latin typeface="+mn-lt"/>
                          <a:ea typeface="+mn-ea"/>
                          <a:cs typeface="+mn-cs"/>
                          <a:sym typeface="Arial"/>
                        </a:rPr>
                        <a:t>16.403 (7.023)</a:t>
                      </a:r>
                    </a:p>
                  </a:txBody>
                  <a:tcPr marL="68580" marR="68580" marT="0" marB="0" anchor="ctr">
                    <a:solidFill>
                      <a:schemeClr val="bg2">
                        <a:lumMod val="20000"/>
                        <a:lumOff val="80000"/>
                      </a:schemeClr>
                    </a:solidFill>
                  </a:tcPr>
                </a:tc>
                <a:tc>
                  <a:txBody>
                    <a:bodyPr/>
                    <a:lstStyle/>
                    <a:p>
                      <a:pPr marL="0" marR="0" algn="ctr" rtl="0">
                        <a:lnSpc>
                          <a:spcPct val="115000"/>
                        </a:lnSpc>
                        <a:spcBef>
                          <a:spcPts val="0"/>
                        </a:spcBef>
                        <a:spcAft>
                          <a:spcPts val="0"/>
                        </a:spcAft>
                        <a:buClr>
                          <a:srgbClr val="000000"/>
                        </a:buClr>
                        <a:buFont typeface="Arial"/>
                      </a:pPr>
                      <a:r>
                        <a:rPr lang="en-US" sz="1400" b="1" i="0" u="none" strike="noStrike" cap="none" dirty="0">
                          <a:solidFill>
                            <a:srgbClr val="000000"/>
                          </a:solidFill>
                          <a:effectLst/>
                          <a:latin typeface="+mn-lt"/>
                          <a:ea typeface="+mn-ea"/>
                          <a:cs typeface="+mn-cs"/>
                          <a:sym typeface="Arial"/>
                        </a:rPr>
                        <a:t>0.00238 (0.00099)</a:t>
                      </a:r>
                    </a:p>
                  </a:txBody>
                  <a:tcPr marL="68580" marR="68580" marT="0" marB="0" anchor="ctr">
                    <a:solidFill>
                      <a:schemeClr val="bg2">
                        <a:lumMod val="20000"/>
                        <a:lumOff val="80000"/>
                      </a:schemeClr>
                    </a:solidFill>
                  </a:tcPr>
                </a:tc>
                <a:tc>
                  <a:txBody>
                    <a:bodyPr/>
                    <a:lstStyle/>
                    <a:p>
                      <a:pPr marL="0" marR="0" algn="ctr" rtl="0">
                        <a:lnSpc>
                          <a:spcPct val="115000"/>
                        </a:lnSpc>
                        <a:spcBef>
                          <a:spcPts val="0"/>
                        </a:spcBef>
                        <a:spcAft>
                          <a:spcPts val="0"/>
                        </a:spcAft>
                        <a:buClr>
                          <a:srgbClr val="000000"/>
                        </a:buClr>
                        <a:buFont typeface="Arial"/>
                      </a:pPr>
                      <a:r>
                        <a:rPr lang="en-US" sz="1400" b="1" i="0" u="none" strike="noStrike" cap="none" dirty="0">
                          <a:solidFill>
                            <a:srgbClr val="000000"/>
                          </a:solidFill>
                          <a:effectLst/>
                          <a:latin typeface="+mn-lt"/>
                          <a:ea typeface="+mn-ea"/>
                          <a:cs typeface="+mn-cs"/>
                          <a:sym typeface="Arial"/>
                        </a:rPr>
                        <a:t>0.661 (0.225)</a:t>
                      </a:r>
                    </a:p>
                  </a:txBody>
                  <a:tcPr marL="68580" marR="68580" marT="0" marB="0" anchor="ctr">
                    <a:solidFill>
                      <a:schemeClr val="bg2">
                        <a:lumMod val="20000"/>
                        <a:lumOff val="80000"/>
                      </a:schemeClr>
                    </a:solidFill>
                  </a:tcPr>
                </a:tc>
                <a:extLst>
                  <a:ext uri="{0D108BD9-81ED-4DB2-BD59-A6C34878D82A}">
                    <a16:rowId xmlns:a16="http://schemas.microsoft.com/office/drawing/2014/main" val="1789904763"/>
                  </a:ext>
                </a:extLst>
              </a:tr>
            </a:tbl>
          </a:graphicData>
        </a:graphic>
      </p:graphicFrame>
      <p:sp>
        <p:nvSpPr>
          <p:cNvPr id="10" name="TextBox 9">
            <a:extLst>
              <a:ext uri="{FF2B5EF4-FFF2-40B4-BE49-F238E27FC236}">
                <a16:creationId xmlns:a16="http://schemas.microsoft.com/office/drawing/2014/main" id="{625F86D5-AB44-4E41-99B3-DDAEBDE4855B}"/>
              </a:ext>
            </a:extLst>
          </p:cNvPr>
          <p:cNvSpPr txBox="1"/>
          <p:nvPr/>
        </p:nvSpPr>
        <p:spPr>
          <a:xfrm>
            <a:off x="4520361" y="7248522"/>
            <a:ext cx="4776877" cy="307777"/>
          </a:xfrm>
          <a:prstGeom prst="rect">
            <a:avLst/>
          </a:prstGeom>
          <a:noFill/>
        </p:spPr>
        <p:txBody>
          <a:bodyPr wrap="square" rtlCol="0">
            <a:spAutoFit/>
          </a:bodyPr>
          <a:lstStyle/>
          <a:p>
            <a:r>
              <a:rPr lang="en-US" dirty="0">
                <a:solidFill>
                  <a:schemeClr val="bg1"/>
                </a:solidFill>
                <a:effectLst/>
                <a:latin typeface="Arial" panose="020B0604020202020204" pitchFamily="34" charset="0"/>
                <a:ea typeface="Calibri" panose="020F0502020204030204" pitchFamily="34" charset="0"/>
              </a:rPr>
              <a:t>Values are presented as: mean (standard deviation)</a:t>
            </a:r>
            <a:endParaRPr lang="en-US" sz="1100" dirty="0">
              <a:solidFill>
                <a:schemeClr val="bg1"/>
              </a:solidFill>
            </a:endParaRPr>
          </a:p>
        </p:txBody>
      </p:sp>
      <p:pic>
        <p:nvPicPr>
          <p:cNvPr id="11" name="Picture 10">
            <a:extLst>
              <a:ext uri="{FF2B5EF4-FFF2-40B4-BE49-F238E27FC236}">
                <a16:creationId xmlns:a16="http://schemas.microsoft.com/office/drawing/2014/main" id="{8DE88F74-9B6B-45C8-B83B-0BD7ED516C0B}"/>
              </a:ext>
            </a:extLst>
          </p:cNvPr>
          <p:cNvPicPr>
            <a:picLocks noChangeAspect="1"/>
          </p:cNvPicPr>
          <p:nvPr/>
        </p:nvPicPr>
        <p:blipFill>
          <a:blip r:embed="rId5"/>
          <a:stretch>
            <a:fillRect/>
          </a:stretch>
        </p:blipFill>
        <p:spPr>
          <a:xfrm>
            <a:off x="527802" y="1596415"/>
            <a:ext cx="6107412" cy="3487103"/>
          </a:xfrm>
          <a:prstGeom prst="rect">
            <a:avLst/>
          </a:prstGeom>
        </p:spPr>
      </p:pic>
      <p:pic>
        <p:nvPicPr>
          <p:cNvPr id="12" name="Picture 11" descr="Chart, histogram&#10;&#10;Description automatically generated">
            <a:extLst>
              <a:ext uri="{FF2B5EF4-FFF2-40B4-BE49-F238E27FC236}">
                <a16:creationId xmlns:a16="http://schemas.microsoft.com/office/drawing/2014/main" id="{29C0A3A3-178A-438D-B670-66392B4C7D2E}"/>
              </a:ext>
            </a:extLst>
          </p:cNvPr>
          <p:cNvPicPr>
            <a:picLocks noChangeAspect="1"/>
          </p:cNvPicPr>
          <p:nvPr/>
        </p:nvPicPr>
        <p:blipFill>
          <a:blip r:embed="rId6"/>
          <a:stretch>
            <a:fillRect/>
          </a:stretch>
        </p:blipFill>
        <p:spPr>
          <a:xfrm>
            <a:off x="7082116" y="1606378"/>
            <a:ext cx="6144946" cy="3477140"/>
          </a:xfrm>
          <a:prstGeom prst="rect">
            <a:avLst/>
          </a:prstGeom>
        </p:spPr>
      </p:pic>
    </p:spTree>
    <p:extLst>
      <p:ext uri="{BB962C8B-B14F-4D97-AF65-F5344CB8AC3E}">
        <p14:creationId xmlns:p14="http://schemas.microsoft.com/office/powerpoint/2010/main" val="38412544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FEAC-49BB-4FF9-B1BB-0E5222E8F241}"/>
              </a:ext>
            </a:extLst>
          </p:cNvPr>
          <p:cNvSpPr>
            <a:spLocks noGrp="1"/>
          </p:cNvSpPr>
          <p:nvPr>
            <p:ph type="title"/>
          </p:nvPr>
        </p:nvSpPr>
        <p:spPr/>
        <p:txBody>
          <a:bodyPr/>
          <a:lstStyle/>
          <a:p>
            <a:r>
              <a:rPr lang="en-US" u="sng" dirty="0"/>
              <a:t>Approach – Aim 1</a:t>
            </a:r>
          </a:p>
        </p:txBody>
      </p:sp>
      <p:sp>
        <p:nvSpPr>
          <p:cNvPr id="4" name="Text Placeholder 2">
            <a:extLst>
              <a:ext uri="{FF2B5EF4-FFF2-40B4-BE49-F238E27FC236}">
                <a16:creationId xmlns:a16="http://schemas.microsoft.com/office/drawing/2014/main" id="{225AE01B-589A-4DDE-98DB-8DA4E59F94FF}"/>
              </a:ext>
            </a:extLst>
          </p:cNvPr>
          <p:cNvSpPr>
            <a:spLocks noGrp="1"/>
          </p:cNvSpPr>
          <p:nvPr>
            <p:ph type="body" idx="1"/>
          </p:nvPr>
        </p:nvSpPr>
        <p:spPr>
          <a:xfrm>
            <a:off x="628075" y="2081483"/>
            <a:ext cx="12561453" cy="4124176"/>
          </a:xfrm>
        </p:spPr>
        <p:txBody>
          <a:bodyPr/>
          <a:lstStyle/>
          <a:p>
            <a:pPr>
              <a:buFont typeface="Wingdings" panose="05000000000000000000" pitchFamily="2" charset="2"/>
              <a:buChar char="Ø"/>
            </a:pPr>
            <a:r>
              <a:rPr lang="en-US" sz="2400" dirty="0"/>
              <a:t>Validation</a:t>
            </a:r>
          </a:p>
          <a:p>
            <a:pPr lvl="1">
              <a:buFont typeface="Wingdings" panose="05000000000000000000" pitchFamily="2" charset="2"/>
              <a:buChar char="Ø"/>
            </a:pPr>
            <a:r>
              <a:rPr lang="en-US" sz="2200" dirty="0"/>
              <a:t>Cyto-D (actin inhibition) </a:t>
            </a:r>
          </a:p>
          <a:p>
            <a:pPr lvl="1">
              <a:buFont typeface="Wingdings" panose="05000000000000000000" pitchFamily="2" charset="2"/>
              <a:buChar char="Ø"/>
            </a:pPr>
            <a:r>
              <a:rPr lang="en-US" sz="2200" dirty="0"/>
              <a:t>Y27 (actomyosin contraction inhibition)</a:t>
            </a:r>
          </a:p>
          <a:p>
            <a:pPr lvl="1">
              <a:buFont typeface="Wingdings" panose="05000000000000000000" pitchFamily="2" charset="2"/>
              <a:buChar char="Ø"/>
            </a:pPr>
            <a:endParaRPr lang="en-US" sz="2200" dirty="0"/>
          </a:p>
          <a:p>
            <a:pPr>
              <a:buFont typeface="Wingdings" panose="05000000000000000000" pitchFamily="2" charset="2"/>
              <a:buChar char="Ø"/>
            </a:pPr>
            <a:r>
              <a:rPr lang="en-US" sz="2400" dirty="0"/>
              <a:t>Control parameters</a:t>
            </a:r>
          </a:p>
          <a:p>
            <a:pPr lvl="1">
              <a:buFont typeface="Wingdings" panose="05000000000000000000" pitchFamily="2" charset="2"/>
              <a:buChar char="Ø"/>
            </a:pPr>
            <a:r>
              <a:rPr lang="en-US" sz="2200" dirty="0"/>
              <a:t>Inside and outside wound</a:t>
            </a:r>
          </a:p>
          <a:p>
            <a:pPr lvl="1">
              <a:buFont typeface="Wingdings" panose="05000000000000000000" pitchFamily="2" charset="2"/>
              <a:buChar char="Ø"/>
            </a:pPr>
            <a:endParaRPr lang="en-US" sz="2200" dirty="0"/>
          </a:p>
          <a:p>
            <a:pPr lvl="1">
              <a:buFont typeface="Wingdings" panose="05000000000000000000" pitchFamily="2" charset="2"/>
              <a:buChar char="Ø"/>
            </a:pPr>
            <a:endParaRPr lang="en-US" sz="2200" dirty="0"/>
          </a:p>
        </p:txBody>
      </p:sp>
    </p:spTree>
    <p:extLst>
      <p:ext uri="{BB962C8B-B14F-4D97-AF65-F5344CB8AC3E}">
        <p14:creationId xmlns:p14="http://schemas.microsoft.com/office/powerpoint/2010/main" val="167298994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FEAC-49BB-4FF9-B1BB-0E5222E8F241}"/>
              </a:ext>
            </a:extLst>
          </p:cNvPr>
          <p:cNvSpPr>
            <a:spLocks noGrp="1"/>
          </p:cNvSpPr>
          <p:nvPr>
            <p:ph type="title"/>
          </p:nvPr>
        </p:nvSpPr>
        <p:spPr/>
        <p:txBody>
          <a:bodyPr/>
          <a:lstStyle/>
          <a:p>
            <a:r>
              <a:rPr lang="en-US" u="sng" dirty="0"/>
              <a:t>Approach – Aim 2</a:t>
            </a:r>
          </a:p>
        </p:txBody>
      </p:sp>
      <p:sp>
        <p:nvSpPr>
          <p:cNvPr id="4" name="Text Placeholder 2">
            <a:extLst>
              <a:ext uri="{FF2B5EF4-FFF2-40B4-BE49-F238E27FC236}">
                <a16:creationId xmlns:a16="http://schemas.microsoft.com/office/drawing/2014/main" id="{225AE01B-589A-4DDE-98DB-8DA4E59F94FF}"/>
              </a:ext>
            </a:extLst>
          </p:cNvPr>
          <p:cNvSpPr>
            <a:spLocks noGrp="1"/>
          </p:cNvSpPr>
          <p:nvPr>
            <p:ph type="body" idx="1"/>
          </p:nvPr>
        </p:nvSpPr>
        <p:spPr>
          <a:xfrm>
            <a:off x="628075" y="2081483"/>
            <a:ext cx="12561453" cy="2674548"/>
          </a:xfrm>
        </p:spPr>
        <p:txBody>
          <a:bodyPr/>
          <a:lstStyle/>
          <a:p>
            <a:pPr>
              <a:buFont typeface="Wingdings" panose="05000000000000000000" pitchFamily="2" charset="2"/>
              <a:buChar char="Ø"/>
            </a:pPr>
            <a:r>
              <a:rPr lang="en-US" sz="2400" dirty="0"/>
              <a:t>Drug application</a:t>
            </a:r>
          </a:p>
          <a:p>
            <a:pPr lvl="1">
              <a:buFont typeface="Wingdings" panose="05000000000000000000" pitchFamily="2" charset="2"/>
              <a:buChar char="Ø"/>
            </a:pPr>
            <a:r>
              <a:rPr lang="en-US" sz="2200" dirty="0" err="1"/>
              <a:t>Trichostatin</a:t>
            </a:r>
            <a:r>
              <a:rPr lang="en-US" sz="2200" dirty="0"/>
              <a:t> A (HDAC inhibition)</a:t>
            </a:r>
          </a:p>
          <a:p>
            <a:pPr lvl="1">
              <a:buFont typeface="Wingdings" panose="05000000000000000000" pitchFamily="2" charset="2"/>
              <a:buChar char="Ø"/>
            </a:pPr>
            <a:r>
              <a:rPr lang="en-US" sz="2200" dirty="0"/>
              <a:t>GSK126 (halt chromatin remodeling)</a:t>
            </a:r>
          </a:p>
          <a:p>
            <a:pPr lvl="1">
              <a:buFont typeface="Wingdings" panose="05000000000000000000" pitchFamily="2" charset="2"/>
              <a:buChar char="Ø"/>
            </a:pPr>
            <a:endParaRPr lang="en-US" sz="2200" dirty="0"/>
          </a:p>
          <a:p>
            <a:pPr>
              <a:buFont typeface="Wingdings" panose="05000000000000000000" pitchFamily="2" charset="2"/>
              <a:buChar char="Ø"/>
            </a:pPr>
            <a:r>
              <a:rPr lang="en-US" sz="2400" dirty="0"/>
              <a:t> Parameter comparison</a:t>
            </a:r>
          </a:p>
        </p:txBody>
      </p:sp>
    </p:spTree>
    <p:extLst>
      <p:ext uri="{BB962C8B-B14F-4D97-AF65-F5344CB8AC3E}">
        <p14:creationId xmlns:p14="http://schemas.microsoft.com/office/powerpoint/2010/main" val="156107369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FEAC-49BB-4FF9-B1BB-0E5222E8F241}"/>
              </a:ext>
            </a:extLst>
          </p:cNvPr>
          <p:cNvSpPr>
            <a:spLocks noGrp="1"/>
          </p:cNvSpPr>
          <p:nvPr>
            <p:ph type="title"/>
          </p:nvPr>
        </p:nvSpPr>
        <p:spPr/>
        <p:txBody>
          <a:bodyPr/>
          <a:lstStyle/>
          <a:p>
            <a:r>
              <a:rPr lang="en-US" u="sng" dirty="0"/>
              <a:t>Approach – Aim 3</a:t>
            </a:r>
          </a:p>
        </p:txBody>
      </p:sp>
      <p:sp>
        <p:nvSpPr>
          <p:cNvPr id="4" name="Text Placeholder 2">
            <a:extLst>
              <a:ext uri="{FF2B5EF4-FFF2-40B4-BE49-F238E27FC236}">
                <a16:creationId xmlns:a16="http://schemas.microsoft.com/office/drawing/2014/main" id="{225AE01B-589A-4DDE-98DB-8DA4E59F94FF}"/>
              </a:ext>
            </a:extLst>
          </p:cNvPr>
          <p:cNvSpPr>
            <a:spLocks noGrp="1"/>
          </p:cNvSpPr>
          <p:nvPr>
            <p:ph type="body" idx="1"/>
          </p:nvPr>
        </p:nvSpPr>
        <p:spPr>
          <a:xfrm>
            <a:off x="628075" y="2081483"/>
            <a:ext cx="12561453" cy="2674548"/>
          </a:xfrm>
        </p:spPr>
        <p:txBody>
          <a:bodyPr/>
          <a:lstStyle/>
          <a:p>
            <a:pPr>
              <a:buFont typeface="Wingdings" panose="05000000000000000000" pitchFamily="2" charset="2"/>
              <a:buChar char="Ø"/>
            </a:pPr>
            <a:r>
              <a:rPr lang="en-US" sz="2400" dirty="0"/>
              <a:t>Live stained</a:t>
            </a:r>
          </a:p>
          <a:p>
            <a:pPr lvl="1">
              <a:buFont typeface="Wingdings" panose="05000000000000000000" pitchFamily="2" charset="2"/>
              <a:buChar char="Ø"/>
            </a:pPr>
            <a:r>
              <a:rPr lang="en-US" sz="2200" dirty="0" err="1"/>
              <a:t>Nucblue</a:t>
            </a:r>
            <a:r>
              <a:rPr lang="en-US" sz="2200" dirty="0"/>
              <a:t> (nucleus)</a:t>
            </a:r>
          </a:p>
          <a:p>
            <a:pPr lvl="1">
              <a:buFont typeface="Wingdings" panose="05000000000000000000" pitchFamily="2" charset="2"/>
              <a:buChar char="Ø"/>
            </a:pPr>
            <a:r>
              <a:rPr lang="en-US" sz="2200" dirty="0" err="1"/>
              <a:t>Lifeact</a:t>
            </a:r>
            <a:r>
              <a:rPr lang="en-US" sz="2200" dirty="0"/>
              <a:t> (actin)</a:t>
            </a:r>
          </a:p>
          <a:p>
            <a:pPr lvl="1">
              <a:buFont typeface="Wingdings" panose="05000000000000000000" pitchFamily="2" charset="2"/>
              <a:buChar char="Ø"/>
            </a:pPr>
            <a:endParaRPr lang="en-US" sz="2200" dirty="0"/>
          </a:p>
          <a:p>
            <a:pPr>
              <a:buFont typeface="Wingdings" panose="05000000000000000000" pitchFamily="2" charset="2"/>
              <a:buChar char="Ø"/>
            </a:pPr>
            <a:r>
              <a:rPr lang="en-US" sz="2400" dirty="0"/>
              <a:t>Strain mapping</a:t>
            </a:r>
          </a:p>
        </p:txBody>
      </p:sp>
    </p:spTree>
    <p:extLst>
      <p:ext uri="{BB962C8B-B14F-4D97-AF65-F5344CB8AC3E}">
        <p14:creationId xmlns:p14="http://schemas.microsoft.com/office/powerpoint/2010/main" val="177247088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FEAC-49BB-4FF9-B1BB-0E5222E8F241}"/>
              </a:ext>
            </a:extLst>
          </p:cNvPr>
          <p:cNvSpPr>
            <a:spLocks noGrp="1"/>
          </p:cNvSpPr>
          <p:nvPr>
            <p:ph type="title"/>
          </p:nvPr>
        </p:nvSpPr>
        <p:spPr/>
        <p:txBody>
          <a:bodyPr/>
          <a:lstStyle/>
          <a:p>
            <a:r>
              <a:rPr lang="en-US" u="sng" dirty="0"/>
              <a:t>Potential Complications</a:t>
            </a:r>
          </a:p>
        </p:txBody>
      </p:sp>
      <p:sp>
        <p:nvSpPr>
          <p:cNvPr id="4" name="Text Placeholder 2">
            <a:extLst>
              <a:ext uri="{FF2B5EF4-FFF2-40B4-BE49-F238E27FC236}">
                <a16:creationId xmlns:a16="http://schemas.microsoft.com/office/drawing/2014/main" id="{225AE01B-589A-4DDE-98DB-8DA4E59F94FF}"/>
              </a:ext>
            </a:extLst>
          </p:cNvPr>
          <p:cNvSpPr>
            <a:spLocks noGrp="1"/>
          </p:cNvSpPr>
          <p:nvPr>
            <p:ph type="body" idx="1"/>
          </p:nvPr>
        </p:nvSpPr>
        <p:spPr>
          <a:xfrm>
            <a:off x="628075" y="2081483"/>
            <a:ext cx="12561453" cy="2711481"/>
          </a:xfrm>
        </p:spPr>
        <p:txBody>
          <a:bodyPr/>
          <a:lstStyle/>
          <a:p>
            <a:pPr>
              <a:buFont typeface="Wingdings" panose="05000000000000000000" pitchFamily="2" charset="2"/>
              <a:buChar char="Ø"/>
            </a:pPr>
            <a:r>
              <a:rPr lang="en-US" sz="2400" dirty="0"/>
              <a:t>Aim 2</a:t>
            </a:r>
          </a:p>
          <a:p>
            <a:pPr lvl="1">
              <a:buFont typeface="Wingdings" panose="05000000000000000000" pitchFamily="2" charset="2"/>
              <a:buChar char="Ø"/>
            </a:pPr>
            <a:r>
              <a:rPr lang="en-US" sz="2200" dirty="0"/>
              <a:t>Non-lethal drug dosage</a:t>
            </a:r>
          </a:p>
          <a:p>
            <a:pPr lvl="1">
              <a:buFont typeface="Wingdings" panose="05000000000000000000" pitchFamily="2" charset="2"/>
              <a:buChar char="Ø"/>
            </a:pPr>
            <a:endParaRPr lang="en-US" sz="2200" dirty="0"/>
          </a:p>
          <a:p>
            <a:pPr>
              <a:buFont typeface="Wingdings" panose="05000000000000000000" pitchFamily="2" charset="2"/>
              <a:buChar char="Ø"/>
            </a:pPr>
            <a:r>
              <a:rPr lang="en-US" sz="2400" dirty="0"/>
              <a:t>Aim 3</a:t>
            </a:r>
          </a:p>
          <a:p>
            <a:pPr lvl="1">
              <a:buFont typeface="Wingdings" panose="05000000000000000000" pitchFamily="2" charset="2"/>
              <a:buChar char="Ø"/>
            </a:pPr>
            <a:r>
              <a:rPr lang="en-US" sz="2200" dirty="0"/>
              <a:t>Strain mapping resolution</a:t>
            </a:r>
          </a:p>
        </p:txBody>
      </p:sp>
    </p:spTree>
    <p:extLst>
      <p:ext uri="{BB962C8B-B14F-4D97-AF65-F5344CB8AC3E}">
        <p14:creationId xmlns:p14="http://schemas.microsoft.com/office/powerpoint/2010/main" val="273823050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FEAC-49BB-4FF9-B1BB-0E5222E8F241}"/>
              </a:ext>
            </a:extLst>
          </p:cNvPr>
          <p:cNvSpPr>
            <a:spLocks noGrp="1"/>
          </p:cNvSpPr>
          <p:nvPr>
            <p:ph type="title"/>
          </p:nvPr>
        </p:nvSpPr>
        <p:spPr/>
        <p:txBody>
          <a:bodyPr/>
          <a:lstStyle/>
          <a:p>
            <a:r>
              <a:rPr lang="en-US" u="sng" dirty="0"/>
              <a:t>Proposed Timeline</a:t>
            </a:r>
          </a:p>
        </p:txBody>
      </p:sp>
      <p:graphicFrame>
        <p:nvGraphicFramePr>
          <p:cNvPr id="3" name="Table 2">
            <a:extLst>
              <a:ext uri="{FF2B5EF4-FFF2-40B4-BE49-F238E27FC236}">
                <a16:creationId xmlns:a16="http://schemas.microsoft.com/office/drawing/2014/main" id="{6493F7FC-3CE5-4306-8F4E-ED4FE7344035}"/>
              </a:ext>
            </a:extLst>
          </p:cNvPr>
          <p:cNvGraphicFramePr>
            <a:graphicFrameLocks noGrp="1"/>
          </p:cNvGraphicFramePr>
          <p:nvPr>
            <p:extLst>
              <p:ext uri="{D42A27DB-BD31-4B8C-83A1-F6EECF244321}">
                <p14:modId xmlns:p14="http://schemas.microsoft.com/office/powerpoint/2010/main" val="3727851933"/>
              </p:ext>
            </p:extLst>
          </p:nvPr>
        </p:nvGraphicFramePr>
        <p:xfrm>
          <a:off x="1508897" y="2144019"/>
          <a:ext cx="10799805" cy="4252768"/>
        </p:xfrm>
        <a:graphic>
          <a:graphicData uri="http://schemas.openxmlformats.org/drawingml/2006/table">
            <a:tbl>
              <a:tblPr firstRow="1" firstCol="1" bandRow="1">
                <a:tableStyleId>{5C22544A-7EE6-4342-B048-85BDC9FD1C3A}</a:tableStyleId>
              </a:tblPr>
              <a:tblGrid>
                <a:gridCol w="4776171">
                  <a:extLst>
                    <a:ext uri="{9D8B030D-6E8A-4147-A177-3AD203B41FA5}">
                      <a16:colId xmlns:a16="http://schemas.microsoft.com/office/drawing/2014/main" val="687192729"/>
                    </a:ext>
                  </a:extLst>
                </a:gridCol>
                <a:gridCol w="1559330">
                  <a:extLst>
                    <a:ext uri="{9D8B030D-6E8A-4147-A177-3AD203B41FA5}">
                      <a16:colId xmlns:a16="http://schemas.microsoft.com/office/drawing/2014/main" val="263186627"/>
                    </a:ext>
                  </a:extLst>
                </a:gridCol>
                <a:gridCol w="1235914">
                  <a:extLst>
                    <a:ext uri="{9D8B030D-6E8A-4147-A177-3AD203B41FA5}">
                      <a16:colId xmlns:a16="http://schemas.microsoft.com/office/drawing/2014/main" val="1253709250"/>
                    </a:ext>
                  </a:extLst>
                </a:gridCol>
                <a:gridCol w="1362970">
                  <a:extLst>
                    <a:ext uri="{9D8B030D-6E8A-4147-A177-3AD203B41FA5}">
                      <a16:colId xmlns:a16="http://schemas.microsoft.com/office/drawing/2014/main" val="2220687907"/>
                    </a:ext>
                  </a:extLst>
                </a:gridCol>
                <a:gridCol w="1039553">
                  <a:extLst>
                    <a:ext uri="{9D8B030D-6E8A-4147-A177-3AD203B41FA5}">
                      <a16:colId xmlns:a16="http://schemas.microsoft.com/office/drawing/2014/main" val="1767681542"/>
                    </a:ext>
                  </a:extLst>
                </a:gridCol>
                <a:gridCol w="825867">
                  <a:extLst>
                    <a:ext uri="{9D8B030D-6E8A-4147-A177-3AD203B41FA5}">
                      <a16:colId xmlns:a16="http://schemas.microsoft.com/office/drawing/2014/main" val="632370853"/>
                    </a:ext>
                  </a:extLst>
                </a:gridCol>
              </a:tblGrid>
              <a:tr h="883387">
                <a:tc>
                  <a:txBody>
                    <a:bodyPr/>
                    <a:lstStyle/>
                    <a:p>
                      <a:pPr marL="0" marR="0" algn="ctr">
                        <a:lnSpc>
                          <a:spcPct val="150000"/>
                        </a:lnSpc>
                        <a:spcBef>
                          <a:spcPts val="0"/>
                        </a:spcBef>
                        <a:spcAft>
                          <a:spcPts val="0"/>
                        </a:spcAft>
                      </a:pPr>
                      <a:r>
                        <a:rPr lang="en-US" sz="2000" b="1" u="none" dirty="0">
                          <a:effectLst/>
                        </a:rPr>
                        <a:t>Project GANTT Chart</a:t>
                      </a:r>
                      <a:endParaRPr lang="en-US" sz="2000" b="1" u="none"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600" dirty="0">
                          <a:effectLst/>
                        </a:rPr>
                        <a:t>December</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600" dirty="0">
                          <a:effectLst/>
                        </a:rPr>
                        <a:t>January</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600" dirty="0">
                          <a:effectLst/>
                        </a:rPr>
                        <a:t>February</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600" dirty="0">
                          <a:effectLst/>
                        </a:rPr>
                        <a:t>March</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600" dirty="0">
                          <a:effectLst/>
                        </a:rPr>
                        <a:t>April</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extLst>
                  <a:ext uri="{0D108BD9-81ED-4DB2-BD59-A6C34878D82A}">
                    <a16:rowId xmlns:a16="http://schemas.microsoft.com/office/drawing/2014/main" val="4211299856"/>
                  </a:ext>
                </a:extLst>
              </a:tr>
              <a:tr h="558834">
                <a:tc>
                  <a:txBody>
                    <a:bodyPr/>
                    <a:lstStyle/>
                    <a:p>
                      <a:pPr marL="0" marR="0">
                        <a:lnSpc>
                          <a:spcPct val="150000"/>
                        </a:lnSpc>
                        <a:spcBef>
                          <a:spcPts val="0"/>
                        </a:spcBef>
                        <a:spcAft>
                          <a:spcPts val="0"/>
                        </a:spcAft>
                      </a:pPr>
                      <a:r>
                        <a:rPr lang="en-US" sz="1600" dirty="0">
                          <a:effectLst/>
                        </a:rPr>
                        <a:t>1 – Aim 1 Validation </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extLst>
                  <a:ext uri="{0D108BD9-81ED-4DB2-BD59-A6C34878D82A}">
                    <a16:rowId xmlns:a16="http://schemas.microsoft.com/office/drawing/2014/main" val="1236012694"/>
                  </a:ext>
                </a:extLst>
              </a:tr>
              <a:tr h="558834">
                <a:tc>
                  <a:txBody>
                    <a:bodyPr/>
                    <a:lstStyle/>
                    <a:p>
                      <a:pPr marL="0" marR="0">
                        <a:lnSpc>
                          <a:spcPct val="150000"/>
                        </a:lnSpc>
                        <a:spcBef>
                          <a:spcPts val="0"/>
                        </a:spcBef>
                        <a:spcAft>
                          <a:spcPts val="0"/>
                        </a:spcAft>
                      </a:pPr>
                      <a:r>
                        <a:rPr lang="en-US" sz="1600" dirty="0">
                          <a:effectLst/>
                        </a:rPr>
                        <a:t>2 – Aim 1 Baseline</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extLst>
                  <a:ext uri="{0D108BD9-81ED-4DB2-BD59-A6C34878D82A}">
                    <a16:rowId xmlns:a16="http://schemas.microsoft.com/office/drawing/2014/main" val="294602822"/>
                  </a:ext>
                </a:extLst>
              </a:tr>
              <a:tr h="575211">
                <a:tc>
                  <a:txBody>
                    <a:bodyPr/>
                    <a:lstStyle/>
                    <a:p>
                      <a:pPr marL="0" marR="0">
                        <a:lnSpc>
                          <a:spcPct val="150000"/>
                        </a:lnSpc>
                        <a:spcBef>
                          <a:spcPts val="0"/>
                        </a:spcBef>
                        <a:spcAft>
                          <a:spcPts val="0"/>
                        </a:spcAft>
                      </a:pPr>
                      <a:r>
                        <a:rPr lang="en-US" sz="1600" dirty="0">
                          <a:effectLst/>
                        </a:rPr>
                        <a:t>3 – Aim 2 Data Collection &amp; Analysis</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extLst>
                  <a:ext uri="{0D108BD9-81ED-4DB2-BD59-A6C34878D82A}">
                    <a16:rowId xmlns:a16="http://schemas.microsoft.com/office/drawing/2014/main" val="3170141922"/>
                  </a:ext>
                </a:extLst>
              </a:tr>
              <a:tr h="558834">
                <a:tc>
                  <a:txBody>
                    <a:bodyPr/>
                    <a:lstStyle/>
                    <a:p>
                      <a:pPr marL="0" marR="0">
                        <a:lnSpc>
                          <a:spcPct val="150000"/>
                        </a:lnSpc>
                        <a:spcBef>
                          <a:spcPts val="0"/>
                        </a:spcBef>
                        <a:spcAft>
                          <a:spcPts val="0"/>
                        </a:spcAft>
                      </a:pPr>
                      <a:r>
                        <a:rPr lang="en-US" sz="1600" dirty="0">
                          <a:effectLst/>
                        </a:rPr>
                        <a:t>4 – Aim 3 Experiment Replication</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extLst>
                  <a:ext uri="{0D108BD9-81ED-4DB2-BD59-A6C34878D82A}">
                    <a16:rowId xmlns:a16="http://schemas.microsoft.com/office/drawing/2014/main" val="2100527725"/>
                  </a:ext>
                </a:extLst>
              </a:tr>
              <a:tr h="558834">
                <a:tc>
                  <a:txBody>
                    <a:bodyPr/>
                    <a:lstStyle/>
                    <a:p>
                      <a:pPr marL="0" marR="0">
                        <a:lnSpc>
                          <a:spcPct val="150000"/>
                        </a:lnSpc>
                        <a:spcBef>
                          <a:spcPts val="0"/>
                        </a:spcBef>
                        <a:spcAft>
                          <a:spcPts val="0"/>
                        </a:spcAft>
                      </a:pPr>
                      <a:r>
                        <a:rPr lang="en-US" sz="1600" dirty="0">
                          <a:effectLst/>
                        </a:rPr>
                        <a:t>5 – Aim 3 Strain Mapping</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extLst>
                  <a:ext uri="{0D108BD9-81ED-4DB2-BD59-A6C34878D82A}">
                    <a16:rowId xmlns:a16="http://schemas.microsoft.com/office/drawing/2014/main" val="1289928077"/>
                  </a:ext>
                </a:extLst>
              </a:tr>
              <a:tr h="558834">
                <a:tc>
                  <a:txBody>
                    <a:bodyPr/>
                    <a:lstStyle/>
                    <a:p>
                      <a:pPr marL="0" marR="0">
                        <a:lnSpc>
                          <a:spcPct val="150000"/>
                        </a:lnSpc>
                        <a:spcBef>
                          <a:spcPts val="0"/>
                        </a:spcBef>
                        <a:spcAft>
                          <a:spcPts val="0"/>
                        </a:spcAft>
                      </a:pPr>
                      <a:r>
                        <a:rPr lang="en-US" sz="1600" dirty="0">
                          <a:effectLst/>
                        </a:rPr>
                        <a:t>6 – E-days Preparation</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extLst>
                  <a:ext uri="{0D108BD9-81ED-4DB2-BD59-A6C34878D82A}">
                    <a16:rowId xmlns:a16="http://schemas.microsoft.com/office/drawing/2014/main" val="1401322641"/>
                  </a:ext>
                </a:extLst>
              </a:tr>
            </a:tbl>
          </a:graphicData>
        </a:graphic>
      </p:graphicFrame>
    </p:spTree>
    <p:extLst>
      <p:ext uri="{BB962C8B-B14F-4D97-AF65-F5344CB8AC3E}">
        <p14:creationId xmlns:p14="http://schemas.microsoft.com/office/powerpoint/2010/main" val="34359877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88F7F90-E2E1-471E-8889-0F48319BE199}"/>
              </a:ext>
            </a:extLst>
          </p:cNvPr>
          <p:cNvGrpSpPr/>
          <p:nvPr/>
        </p:nvGrpSpPr>
        <p:grpSpPr>
          <a:xfrm>
            <a:off x="628105" y="1689598"/>
            <a:ext cx="5869838" cy="4594372"/>
            <a:chOff x="7319684" y="1689598"/>
            <a:chExt cx="5869838" cy="4594372"/>
          </a:xfrm>
        </p:grpSpPr>
        <p:sp>
          <p:nvSpPr>
            <p:cNvPr id="10" name="Freeform: Shape 9">
              <a:extLst>
                <a:ext uri="{FF2B5EF4-FFF2-40B4-BE49-F238E27FC236}">
                  <a16:creationId xmlns:a16="http://schemas.microsoft.com/office/drawing/2014/main" id="{0860A94A-4AE9-4655-9982-694EB3B07679}"/>
                </a:ext>
              </a:extLst>
            </p:cNvPr>
            <p:cNvSpPr/>
            <p:nvPr/>
          </p:nvSpPr>
          <p:spPr>
            <a:xfrm>
              <a:off x="7319742" y="1689598"/>
              <a:ext cx="5869780" cy="1814400"/>
            </a:xfrm>
            <a:custGeom>
              <a:avLst/>
              <a:gdLst>
                <a:gd name="connsiteX0" fmla="*/ 0 w 5869780"/>
                <a:gd name="connsiteY0" fmla="*/ 0 h 1814400"/>
                <a:gd name="connsiteX1" fmla="*/ 5869780 w 5869780"/>
                <a:gd name="connsiteY1" fmla="*/ 0 h 1814400"/>
                <a:gd name="connsiteX2" fmla="*/ 5869780 w 5869780"/>
                <a:gd name="connsiteY2" fmla="*/ 1814400 h 1814400"/>
                <a:gd name="connsiteX3" fmla="*/ 0 w 5869780"/>
                <a:gd name="connsiteY3" fmla="*/ 1814400 h 1814400"/>
                <a:gd name="connsiteX4" fmla="*/ 0 w 5869780"/>
                <a:gd name="connsiteY4" fmla="*/ 0 h 18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1814400">
                  <a:moveTo>
                    <a:pt x="0" y="0"/>
                  </a:moveTo>
                  <a:lnTo>
                    <a:pt x="5869780" y="0"/>
                  </a:lnTo>
                  <a:lnTo>
                    <a:pt x="5869780" y="1814400"/>
                  </a:lnTo>
                  <a:lnTo>
                    <a:pt x="0" y="18144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2928" tIns="178816" rIns="312928" bIns="178816" numCol="1" spcCol="1270" anchor="ctr" anchorCtr="0">
              <a:noAutofit/>
            </a:bodyPr>
            <a:lstStyle/>
            <a:p>
              <a:pPr marL="0" lvl="0" indent="0" algn="ctr" defTabSz="1955800">
                <a:lnSpc>
                  <a:spcPct val="90000"/>
                </a:lnSpc>
                <a:spcBef>
                  <a:spcPct val="0"/>
                </a:spcBef>
                <a:spcAft>
                  <a:spcPct val="35000"/>
                </a:spcAft>
                <a:buNone/>
              </a:pPr>
              <a:r>
                <a:rPr lang="en-US" sz="4400" kern="1200" dirty="0"/>
                <a:t>Significance</a:t>
              </a:r>
            </a:p>
          </p:txBody>
        </p:sp>
        <p:sp>
          <p:nvSpPr>
            <p:cNvPr id="11" name="Freeform: Shape 10">
              <a:extLst>
                <a:ext uri="{FF2B5EF4-FFF2-40B4-BE49-F238E27FC236}">
                  <a16:creationId xmlns:a16="http://schemas.microsoft.com/office/drawing/2014/main" id="{5BD4FA7C-D02C-4C6B-878E-EAC03A804A75}"/>
                </a:ext>
              </a:extLst>
            </p:cNvPr>
            <p:cNvSpPr/>
            <p:nvPr/>
          </p:nvSpPr>
          <p:spPr>
            <a:xfrm>
              <a:off x="7319684" y="3517010"/>
              <a:ext cx="5869780" cy="2766960"/>
            </a:xfrm>
            <a:custGeom>
              <a:avLst/>
              <a:gdLst>
                <a:gd name="connsiteX0" fmla="*/ 0 w 5869780"/>
                <a:gd name="connsiteY0" fmla="*/ 0 h 2766960"/>
                <a:gd name="connsiteX1" fmla="*/ 5869780 w 5869780"/>
                <a:gd name="connsiteY1" fmla="*/ 0 h 2766960"/>
                <a:gd name="connsiteX2" fmla="*/ 5869780 w 5869780"/>
                <a:gd name="connsiteY2" fmla="*/ 2766960 h 2766960"/>
                <a:gd name="connsiteX3" fmla="*/ 0 w 5869780"/>
                <a:gd name="connsiteY3" fmla="*/ 2766960 h 2766960"/>
                <a:gd name="connsiteX4" fmla="*/ 0 w 5869780"/>
                <a:gd name="connsiteY4" fmla="*/ 0 h 2766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2766960">
                  <a:moveTo>
                    <a:pt x="0" y="0"/>
                  </a:moveTo>
                  <a:lnTo>
                    <a:pt x="5869780" y="0"/>
                  </a:lnTo>
                  <a:lnTo>
                    <a:pt x="5869780" y="2766960"/>
                  </a:lnTo>
                  <a:lnTo>
                    <a:pt x="0" y="2766960"/>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192024" rIns="256032" bIns="288036" numCol="1" spcCol="1270" anchor="t" anchorCtr="0">
              <a:noAutofit/>
            </a:bodyPr>
            <a:lstStyle/>
            <a:p>
              <a:pPr marL="285750" lvl="1" indent="-285750" algn="l" defTabSz="1600200">
                <a:lnSpc>
                  <a:spcPct val="90000"/>
                </a:lnSpc>
                <a:spcBef>
                  <a:spcPct val="0"/>
                </a:spcBef>
                <a:spcAft>
                  <a:spcPct val="15000"/>
                </a:spcAft>
                <a:buChar char="•"/>
              </a:pPr>
              <a:r>
                <a:rPr lang="en-US" sz="3600" kern="1200" dirty="0"/>
                <a:t>Cell repopulation</a:t>
              </a:r>
              <a:endParaRPr lang="en-US" sz="4000" kern="1200" dirty="0"/>
            </a:p>
            <a:p>
              <a:pPr marL="285750" lvl="1" indent="-285750" algn="l" defTabSz="1600200">
                <a:lnSpc>
                  <a:spcPct val="90000"/>
                </a:lnSpc>
                <a:spcBef>
                  <a:spcPct val="0"/>
                </a:spcBef>
                <a:spcAft>
                  <a:spcPct val="15000"/>
                </a:spcAft>
                <a:buChar char="•"/>
              </a:pPr>
              <a:r>
                <a:rPr lang="en-US" sz="3600" kern="1200" dirty="0"/>
                <a:t>Wound healing</a:t>
              </a:r>
              <a:endParaRPr lang="en-US" sz="4000" kern="1200" dirty="0"/>
            </a:p>
            <a:p>
              <a:pPr marL="285750" lvl="1" indent="-285750" algn="l" defTabSz="1600200">
                <a:lnSpc>
                  <a:spcPct val="90000"/>
                </a:lnSpc>
                <a:spcBef>
                  <a:spcPct val="0"/>
                </a:spcBef>
                <a:spcAft>
                  <a:spcPct val="15000"/>
                </a:spcAft>
                <a:buChar char="•"/>
              </a:pPr>
              <a:r>
                <a:rPr lang="en-US" sz="3600" kern="1200" dirty="0"/>
                <a:t>Developmental tissues</a:t>
              </a:r>
              <a:endParaRPr lang="en-US" sz="4000" kern="1200" dirty="0"/>
            </a:p>
          </p:txBody>
        </p:sp>
      </p:grpSp>
      <p:grpSp>
        <p:nvGrpSpPr>
          <p:cNvPr id="12" name="Group 11">
            <a:extLst>
              <a:ext uri="{FF2B5EF4-FFF2-40B4-BE49-F238E27FC236}">
                <a16:creationId xmlns:a16="http://schemas.microsoft.com/office/drawing/2014/main" id="{D10B787D-BDE3-4F22-B64A-D29D97BBF9E1}"/>
              </a:ext>
            </a:extLst>
          </p:cNvPr>
          <p:cNvGrpSpPr/>
          <p:nvPr/>
        </p:nvGrpSpPr>
        <p:grpSpPr>
          <a:xfrm>
            <a:off x="7319684" y="1689598"/>
            <a:ext cx="5869780" cy="4594372"/>
            <a:chOff x="628134" y="1689598"/>
            <a:chExt cx="5869780" cy="4594372"/>
          </a:xfrm>
        </p:grpSpPr>
        <p:sp>
          <p:nvSpPr>
            <p:cNvPr id="13" name="Freeform: Shape 12">
              <a:extLst>
                <a:ext uri="{FF2B5EF4-FFF2-40B4-BE49-F238E27FC236}">
                  <a16:creationId xmlns:a16="http://schemas.microsoft.com/office/drawing/2014/main" id="{239B797D-10A1-4678-9D51-612866E8481B}"/>
                </a:ext>
              </a:extLst>
            </p:cNvPr>
            <p:cNvSpPr/>
            <p:nvPr/>
          </p:nvSpPr>
          <p:spPr>
            <a:xfrm>
              <a:off x="628134" y="1689598"/>
              <a:ext cx="5869780" cy="1814400"/>
            </a:xfrm>
            <a:custGeom>
              <a:avLst/>
              <a:gdLst>
                <a:gd name="connsiteX0" fmla="*/ 0 w 5869780"/>
                <a:gd name="connsiteY0" fmla="*/ 0 h 1814400"/>
                <a:gd name="connsiteX1" fmla="*/ 5869780 w 5869780"/>
                <a:gd name="connsiteY1" fmla="*/ 0 h 1814400"/>
                <a:gd name="connsiteX2" fmla="*/ 5869780 w 5869780"/>
                <a:gd name="connsiteY2" fmla="*/ 1814400 h 1814400"/>
                <a:gd name="connsiteX3" fmla="*/ 0 w 5869780"/>
                <a:gd name="connsiteY3" fmla="*/ 1814400 h 1814400"/>
                <a:gd name="connsiteX4" fmla="*/ 0 w 5869780"/>
                <a:gd name="connsiteY4" fmla="*/ 0 h 18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1814400">
                  <a:moveTo>
                    <a:pt x="0" y="0"/>
                  </a:moveTo>
                  <a:lnTo>
                    <a:pt x="5869780" y="0"/>
                  </a:lnTo>
                  <a:lnTo>
                    <a:pt x="5869780" y="1814400"/>
                  </a:lnTo>
                  <a:lnTo>
                    <a:pt x="0" y="18144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2928" tIns="178816" rIns="312928" bIns="178816" numCol="1" spcCol="1270" anchor="ctr" anchorCtr="0">
              <a:noAutofit/>
            </a:bodyPr>
            <a:lstStyle/>
            <a:p>
              <a:pPr marL="0" lvl="0" indent="0" algn="ctr" defTabSz="1955800">
                <a:lnSpc>
                  <a:spcPct val="90000"/>
                </a:lnSpc>
                <a:spcBef>
                  <a:spcPct val="0"/>
                </a:spcBef>
                <a:spcAft>
                  <a:spcPct val="35000"/>
                </a:spcAft>
                <a:buNone/>
              </a:pPr>
              <a:r>
                <a:rPr lang="en-US" sz="4400" kern="1200" dirty="0"/>
                <a:t>Problem</a:t>
              </a:r>
            </a:p>
          </p:txBody>
        </p:sp>
        <p:sp>
          <p:nvSpPr>
            <p:cNvPr id="14" name="Freeform: Shape 13">
              <a:extLst>
                <a:ext uri="{FF2B5EF4-FFF2-40B4-BE49-F238E27FC236}">
                  <a16:creationId xmlns:a16="http://schemas.microsoft.com/office/drawing/2014/main" id="{8BE041E8-3E39-4E72-854A-1EC0E2DCA1B0}"/>
                </a:ext>
              </a:extLst>
            </p:cNvPr>
            <p:cNvSpPr/>
            <p:nvPr/>
          </p:nvSpPr>
          <p:spPr>
            <a:xfrm>
              <a:off x="628134" y="3517010"/>
              <a:ext cx="5869780" cy="2766960"/>
            </a:xfrm>
            <a:custGeom>
              <a:avLst/>
              <a:gdLst>
                <a:gd name="connsiteX0" fmla="*/ 0 w 5869780"/>
                <a:gd name="connsiteY0" fmla="*/ 0 h 2766960"/>
                <a:gd name="connsiteX1" fmla="*/ 5869780 w 5869780"/>
                <a:gd name="connsiteY1" fmla="*/ 0 h 2766960"/>
                <a:gd name="connsiteX2" fmla="*/ 5869780 w 5869780"/>
                <a:gd name="connsiteY2" fmla="*/ 2766960 h 2766960"/>
                <a:gd name="connsiteX3" fmla="*/ 0 w 5869780"/>
                <a:gd name="connsiteY3" fmla="*/ 2766960 h 2766960"/>
                <a:gd name="connsiteX4" fmla="*/ 0 w 5869780"/>
                <a:gd name="connsiteY4" fmla="*/ 0 h 2766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2766960">
                  <a:moveTo>
                    <a:pt x="0" y="0"/>
                  </a:moveTo>
                  <a:lnTo>
                    <a:pt x="5869780" y="0"/>
                  </a:lnTo>
                  <a:lnTo>
                    <a:pt x="5869780" y="2766960"/>
                  </a:lnTo>
                  <a:lnTo>
                    <a:pt x="0" y="2766960"/>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192024" rIns="256032" bIns="288036" numCol="1" spcCol="1270" anchor="t" anchorCtr="0">
              <a:noAutofit/>
            </a:bodyPr>
            <a:lstStyle/>
            <a:p>
              <a:pPr marL="285750" lvl="1" indent="-285750" algn="l" defTabSz="1600200">
                <a:lnSpc>
                  <a:spcPct val="90000"/>
                </a:lnSpc>
                <a:spcBef>
                  <a:spcPct val="0"/>
                </a:spcBef>
                <a:spcAft>
                  <a:spcPct val="15000"/>
                </a:spcAft>
                <a:buChar char="•"/>
              </a:pPr>
              <a:r>
                <a:rPr lang="en-US" sz="3600" kern="1200" dirty="0"/>
                <a:t>Collective migration</a:t>
              </a:r>
            </a:p>
            <a:p>
              <a:pPr marL="285750" lvl="1" indent="-285750" algn="l" defTabSz="1600200">
                <a:lnSpc>
                  <a:spcPct val="90000"/>
                </a:lnSpc>
                <a:spcBef>
                  <a:spcPct val="0"/>
                </a:spcBef>
                <a:spcAft>
                  <a:spcPct val="15000"/>
                </a:spcAft>
                <a:buChar char="•"/>
              </a:pPr>
              <a:r>
                <a:rPr lang="en-US" sz="3600" kern="1200" dirty="0"/>
                <a:t>Nucleus limiting factor</a:t>
              </a:r>
            </a:p>
            <a:p>
              <a:pPr marL="285750" lvl="1" indent="-285750" algn="l" defTabSz="1600200">
                <a:lnSpc>
                  <a:spcPct val="90000"/>
                </a:lnSpc>
                <a:spcBef>
                  <a:spcPct val="0"/>
                </a:spcBef>
                <a:spcAft>
                  <a:spcPct val="15000"/>
                </a:spcAft>
                <a:buChar char="•"/>
              </a:pPr>
              <a:r>
                <a:rPr lang="en-US" sz="3600" kern="1200" dirty="0"/>
                <a:t>Scratch wound assay</a:t>
              </a:r>
            </a:p>
          </p:txBody>
        </p:sp>
      </p:grpSp>
      <p:sp>
        <p:nvSpPr>
          <p:cNvPr id="2" name="Title 1">
            <a:extLst>
              <a:ext uri="{FF2B5EF4-FFF2-40B4-BE49-F238E27FC236}">
                <a16:creationId xmlns:a16="http://schemas.microsoft.com/office/drawing/2014/main" id="{84F97842-6205-4002-9EFE-0B73AECC7BCF}"/>
              </a:ext>
            </a:extLst>
          </p:cNvPr>
          <p:cNvSpPr>
            <a:spLocks noGrp="1"/>
          </p:cNvSpPr>
          <p:nvPr>
            <p:ph type="title"/>
          </p:nvPr>
        </p:nvSpPr>
        <p:spPr/>
        <p:txBody>
          <a:bodyPr/>
          <a:lstStyle/>
          <a:p>
            <a:r>
              <a:rPr lang="en-US" u="sng" dirty="0"/>
              <a:t>Introduction</a:t>
            </a:r>
          </a:p>
        </p:txBody>
      </p:sp>
    </p:spTree>
    <p:extLst>
      <p:ext uri="{BB962C8B-B14F-4D97-AF65-F5344CB8AC3E}">
        <p14:creationId xmlns:p14="http://schemas.microsoft.com/office/powerpoint/2010/main" val="30732834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97842-6205-4002-9EFE-0B73AECC7BCF}"/>
              </a:ext>
            </a:extLst>
          </p:cNvPr>
          <p:cNvSpPr>
            <a:spLocks noGrp="1"/>
          </p:cNvSpPr>
          <p:nvPr>
            <p:ph type="title"/>
          </p:nvPr>
        </p:nvSpPr>
        <p:spPr/>
        <p:txBody>
          <a:bodyPr/>
          <a:lstStyle/>
          <a:p>
            <a:r>
              <a:rPr lang="en-US" u="sng" dirty="0"/>
              <a:t>Background</a:t>
            </a:r>
          </a:p>
        </p:txBody>
      </p:sp>
      <p:sp>
        <p:nvSpPr>
          <p:cNvPr id="3" name="Text Placeholder 2">
            <a:extLst>
              <a:ext uri="{FF2B5EF4-FFF2-40B4-BE49-F238E27FC236}">
                <a16:creationId xmlns:a16="http://schemas.microsoft.com/office/drawing/2014/main" id="{A8206907-868A-47C2-BFF6-D961775B4F0C}"/>
              </a:ext>
            </a:extLst>
          </p:cNvPr>
          <p:cNvSpPr>
            <a:spLocks noGrp="1"/>
          </p:cNvSpPr>
          <p:nvPr>
            <p:ph type="body" idx="1"/>
          </p:nvPr>
        </p:nvSpPr>
        <p:spPr>
          <a:xfrm>
            <a:off x="628075" y="2516609"/>
            <a:ext cx="6171022" cy="3493234"/>
          </a:xfrm>
        </p:spPr>
        <p:txBody>
          <a:bodyPr/>
          <a:lstStyle/>
          <a:p>
            <a:pPr>
              <a:lnSpc>
                <a:spcPct val="100000"/>
              </a:lnSpc>
              <a:buFont typeface="Wingdings" panose="05000000000000000000" pitchFamily="2" charset="2"/>
              <a:buChar char="Ø"/>
            </a:pPr>
            <a:r>
              <a:rPr lang="en-US" sz="2800" dirty="0"/>
              <a:t>Cell movement</a:t>
            </a:r>
          </a:p>
          <a:p>
            <a:pPr lvl="1">
              <a:lnSpc>
                <a:spcPct val="100000"/>
              </a:lnSpc>
              <a:buFont typeface="Wingdings" panose="05000000000000000000" pitchFamily="2" charset="2"/>
              <a:buChar char="Ø"/>
            </a:pPr>
            <a:r>
              <a:rPr lang="en-US" sz="2400" dirty="0"/>
              <a:t>Actin network</a:t>
            </a:r>
          </a:p>
          <a:p>
            <a:pPr lvl="1">
              <a:lnSpc>
                <a:spcPct val="100000"/>
              </a:lnSpc>
              <a:buFont typeface="Wingdings" panose="05000000000000000000" pitchFamily="2" charset="2"/>
              <a:buChar char="Ø"/>
            </a:pPr>
            <a:r>
              <a:rPr lang="en-US" sz="2400" dirty="0"/>
              <a:t>LINC complex</a:t>
            </a:r>
          </a:p>
          <a:p>
            <a:pPr marL="584200" lvl="1" indent="0">
              <a:lnSpc>
                <a:spcPct val="100000"/>
              </a:lnSpc>
              <a:buNone/>
            </a:pPr>
            <a:endParaRPr lang="en-US" sz="2400" dirty="0"/>
          </a:p>
          <a:p>
            <a:pPr>
              <a:lnSpc>
                <a:spcPct val="100000"/>
              </a:lnSpc>
              <a:buFont typeface="Wingdings" panose="05000000000000000000" pitchFamily="2" charset="2"/>
              <a:buChar char="Ø"/>
            </a:pPr>
            <a:r>
              <a:rPr lang="en-US" sz="2800" dirty="0"/>
              <a:t>Migration</a:t>
            </a:r>
          </a:p>
          <a:p>
            <a:pPr lvl="1">
              <a:lnSpc>
                <a:spcPct val="100000"/>
              </a:lnSpc>
              <a:buFont typeface="Wingdings" panose="05000000000000000000" pitchFamily="2" charset="2"/>
              <a:buChar char="Ø"/>
            </a:pPr>
            <a:r>
              <a:rPr lang="en-US" sz="2600" dirty="0"/>
              <a:t>Single vs. collective</a:t>
            </a:r>
          </a:p>
          <a:p>
            <a:pPr lvl="1">
              <a:lnSpc>
                <a:spcPct val="100000"/>
              </a:lnSpc>
              <a:buFont typeface="Wingdings" panose="05000000000000000000" pitchFamily="2" charset="2"/>
              <a:buChar char="Ø"/>
            </a:pPr>
            <a:r>
              <a:rPr lang="en-US" sz="2400" dirty="0"/>
              <a:t>Cell-cell interactions</a:t>
            </a:r>
          </a:p>
        </p:txBody>
      </p:sp>
      <p:pic>
        <p:nvPicPr>
          <p:cNvPr id="4" name="Picture 3">
            <a:extLst>
              <a:ext uri="{FF2B5EF4-FFF2-40B4-BE49-F238E27FC236}">
                <a16:creationId xmlns:a16="http://schemas.microsoft.com/office/drawing/2014/main" id="{614F9DF4-AE8E-420C-8032-8D07E4CAE1C1}"/>
              </a:ext>
            </a:extLst>
          </p:cNvPr>
          <p:cNvPicPr/>
          <p:nvPr/>
        </p:nvPicPr>
        <p:blipFill>
          <a:blip r:embed="rId3"/>
          <a:stretch>
            <a:fillRect/>
          </a:stretch>
        </p:blipFill>
        <p:spPr>
          <a:xfrm>
            <a:off x="4929645" y="355600"/>
            <a:ext cx="8416241" cy="6470506"/>
          </a:xfrm>
          <a:prstGeom prst="rect">
            <a:avLst/>
          </a:prstGeom>
        </p:spPr>
      </p:pic>
      <p:sp>
        <p:nvSpPr>
          <p:cNvPr id="5" name="TextBox 4">
            <a:extLst>
              <a:ext uri="{FF2B5EF4-FFF2-40B4-BE49-F238E27FC236}">
                <a16:creationId xmlns:a16="http://schemas.microsoft.com/office/drawing/2014/main" id="{FB304565-5BB3-4D1D-9452-B97983A2A343}"/>
              </a:ext>
            </a:extLst>
          </p:cNvPr>
          <p:cNvSpPr txBox="1"/>
          <p:nvPr/>
        </p:nvSpPr>
        <p:spPr>
          <a:xfrm>
            <a:off x="6185131" y="7172877"/>
            <a:ext cx="7663008" cy="523220"/>
          </a:xfrm>
          <a:prstGeom prst="rect">
            <a:avLst/>
          </a:prstGeom>
          <a:noFill/>
        </p:spPr>
        <p:txBody>
          <a:bodyPr wrap="square" rtlCol="0">
            <a:spAutoFit/>
          </a:bodyPr>
          <a:lstStyle/>
          <a:p>
            <a:r>
              <a:rPr lang="en-US" dirty="0">
                <a:solidFill>
                  <a:schemeClr val="bg1"/>
                </a:solidFill>
                <a:effectLst/>
                <a:latin typeface="Arial" panose="020B0604020202020204" pitchFamily="34" charset="0"/>
                <a:ea typeface="Calibri" panose="020F0502020204030204" pitchFamily="34" charset="0"/>
              </a:rPr>
              <a:t>A. </a:t>
            </a:r>
            <a:r>
              <a:rPr lang="en-US" dirty="0" err="1">
                <a:solidFill>
                  <a:schemeClr val="bg1"/>
                </a:solidFill>
                <a:effectLst/>
                <a:latin typeface="Arial" panose="020B0604020202020204" pitchFamily="34" charset="0"/>
                <a:ea typeface="Calibri" panose="020F0502020204030204" pitchFamily="34" charset="0"/>
              </a:rPr>
              <a:t>Fruleux</a:t>
            </a:r>
            <a:r>
              <a:rPr lang="en-US" dirty="0">
                <a:solidFill>
                  <a:schemeClr val="bg1"/>
                </a:solidFill>
                <a:effectLst/>
                <a:latin typeface="Arial" panose="020B0604020202020204" pitchFamily="34" charset="0"/>
                <a:ea typeface="Calibri" panose="020F0502020204030204" pitchFamily="34" charset="0"/>
              </a:rPr>
              <a:t> and R. J. Hawkins, “Physical role for the nucleus in cell migration,” </a:t>
            </a:r>
            <a:r>
              <a:rPr lang="en-US" i="1" dirty="0">
                <a:solidFill>
                  <a:schemeClr val="bg1"/>
                </a:solidFill>
                <a:effectLst/>
                <a:latin typeface="Arial" panose="020B0604020202020204" pitchFamily="34" charset="0"/>
                <a:ea typeface="Calibri" panose="020F0502020204030204" pitchFamily="34" charset="0"/>
              </a:rPr>
              <a:t>J. Phys. </a:t>
            </a:r>
            <a:r>
              <a:rPr lang="en-US" i="1" dirty="0" err="1">
                <a:solidFill>
                  <a:schemeClr val="bg1"/>
                </a:solidFill>
                <a:effectLst/>
                <a:latin typeface="Arial" panose="020B0604020202020204" pitchFamily="34" charset="0"/>
                <a:ea typeface="Calibri" panose="020F0502020204030204" pitchFamily="34" charset="0"/>
              </a:rPr>
              <a:t>Condens</a:t>
            </a:r>
            <a:r>
              <a:rPr lang="en-US" i="1" dirty="0">
                <a:solidFill>
                  <a:schemeClr val="bg1"/>
                </a:solidFill>
                <a:effectLst/>
                <a:latin typeface="Arial" panose="020B0604020202020204" pitchFamily="34" charset="0"/>
                <a:ea typeface="Calibri" panose="020F0502020204030204" pitchFamily="34" charset="0"/>
              </a:rPr>
              <a:t>. Matter</a:t>
            </a:r>
            <a:r>
              <a:rPr lang="en-US" dirty="0">
                <a:solidFill>
                  <a:schemeClr val="bg1"/>
                </a:solidFill>
                <a:effectLst/>
                <a:latin typeface="Arial" panose="020B0604020202020204" pitchFamily="34" charset="0"/>
                <a:ea typeface="Calibri" panose="020F0502020204030204" pitchFamily="34" charset="0"/>
              </a:rPr>
              <a:t>, vol. 28, no. 36, p. 363002, Jul. 2016, </a:t>
            </a:r>
            <a:r>
              <a:rPr lang="en-US" dirty="0" err="1">
                <a:solidFill>
                  <a:schemeClr val="bg1"/>
                </a:solidFill>
                <a:effectLst/>
                <a:latin typeface="Arial" panose="020B0604020202020204" pitchFamily="34" charset="0"/>
                <a:ea typeface="Calibri" panose="020F0502020204030204" pitchFamily="34" charset="0"/>
              </a:rPr>
              <a:t>doi</a:t>
            </a:r>
            <a:r>
              <a:rPr lang="en-US" dirty="0">
                <a:solidFill>
                  <a:schemeClr val="bg1"/>
                </a:solidFill>
                <a:effectLst/>
                <a:latin typeface="Arial" panose="020B0604020202020204" pitchFamily="34" charset="0"/>
                <a:ea typeface="Calibri" panose="020F0502020204030204" pitchFamily="34" charset="0"/>
              </a:rPr>
              <a:t>: 10.1088/0953-8984/28/36/363002.</a:t>
            </a:r>
            <a:endParaRPr lang="en-US" sz="1100" dirty="0">
              <a:solidFill>
                <a:schemeClr val="bg1"/>
              </a:solidFill>
            </a:endParaRPr>
          </a:p>
        </p:txBody>
      </p:sp>
    </p:spTree>
    <p:extLst>
      <p:ext uri="{BB962C8B-B14F-4D97-AF65-F5344CB8AC3E}">
        <p14:creationId xmlns:p14="http://schemas.microsoft.com/office/powerpoint/2010/main" val="7144376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85A5-EF9C-48E8-A23F-E6BB8D5CDB76}"/>
              </a:ext>
            </a:extLst>
          </p:cNvPr>
          <p:cNvSpPr>
            <a:spLocks noGrp="1"/>
          </p:cNvSpPr>
          <p:nvPr>
            <p:ph type="title"/>
          </p:nvPr>
        </p:nvSpPr>
        <p:spPr/>
        <p:txBody>
          <a:bodyPr/>
          <a:lstStyle/>
          <a:p>
            <a:r>
              <a:rPr lang="en-US" u="sng" dirty="0"/>
              <a:t>Previous Approaches</a:t>
            </a:r>
          </a:p>
        </p:txBody>
      </p:sp>
      <p:sp>
        <p:nvSpPr>
          <p:cNvPr id="3" name="Text Placeholder 2">
            <a:extLst>
              <a:ext uri="{FF2B5EF4-FFF2-40B4-BE49-F238E27FC236}">
                <a16:creationId xmlns:a16="http://schemas.microsoft.com/office/drawing/2014/main" id="{52DF7417-BC7B-46A1-8AB9-034E48297376}"/>
              </a:ext>
            </a:extLst>
          </p:cNvPr>
          <p:cNvSpPr>
            <a:spLocks noGrp="1"/>
          </p:cNvSpPr>
          <p:nvPr>
            <p:ph type="body" idx="1"/>
          </p:nvPr>
        </p:nvSpPr>
        <p:spPr>
          <a:xfrm>
            <a:off x="628075" y="1441957"/>
            <a:ext cx="4936861" cy="2154406"/>
          </a:xfrm>
        </p:spPr>
        <p:txBody>
          <a:bodyPr/>
          <a:lstStyle/>
          <a:p>
            <a:pPr>
              <a:buFont typeface="Wingdings" panose="05000000000000000000" pitchFamily="2" charset="2"/>
              <a:buChar char="Ø"/>
            </a:pPr>
            <a:r>
              <a:rPr lang="en-US" sz="2400" dirty="0"/>
              <a:t>Enucleated mammal cells</a:t>
            </a:r>
          </a:p>
          <a:p>
            <a:pPr lvl="1">
              <a:buFont typeface="Wingdings" panose="05000000000000000000" pitchFamily="2" charset="2"/>
              <a:buChar char="Ø"/>
            </a:pPr>
            <a:r>
              <a:rPr lang="en-US" sz="2200" dirty="0"/>
              <a:t>Only planar migration</a:t>
            </a:r>
          </a:p>
          <a:p>
            <a:pPr lvl="1">
              <a:buFont typeface="Wingdings" panose="05000000000000000000" pitchFamily="2" charset="2"/>
              <a:buChar char="Ø"/>
            </a:pPr>
            <a:r>
              <a:rPr lang="en-US" sz="2200" dirty="0"/>
              <a:t>Decreased migration efficiency</a:t>
            </a:r>
          </a:p>
          <a:p>
            <a:pPr lvl="1">
              <a:buFont typeface="Wingdings" panose="05000000000000000000" pitchFamily="2" charset="2"/>
              <a:buChar char="Ø"/>
            </a:pPr>
            <a:endParaRPr lang="en-US" sz="2200" dirty="0"/>
          </a:p>
        </p:txBody>
      </p:sp>
      <p:pic>
        <p:nvPicPr>
          <p:cNvPr id="6" name="Picture 5">
            <a:extLst>
              <a:ext uri="{FF2B5EF4-FFF2-40B4-BE49-F238E27FC236}">
                <a16:creationId xmlns:a16="http://schemas.microsoft.com/office/drawing/2014/main" id="{0E9B3B28-49A6-4A49-BB15-265B0FB5FAEE}"/>
              </a:ext>
            </a:extLst>
          </p:cNvPr>
          <p:cNvPicPr>
            <a:picLocks noChangeAspect="1"/>
          </p:cNvPicPr>
          <p:nvPr/>
        </p:nvPicPr>
        <p:blipFill rotWithShape="1">
          <a:blip r:embed="rId3"/>
          <a:srcRect r="480"/>
          <a:stretch/>
        </p:blipFill>
        <p:spPr>
          <a:xfrm>
            <a:off x="1809166" y="3233275"/>
            <a:ext cx="8737288" cy="3327740"/>
          </a:xfrm>
          <a:prstGeom prst="rect">
            <a:avLst/>
          </a:prstGeom>
        </p:spPr>
      </p:pic>
      <p:sp>
        <p:nvSpPr>
          <p:cNvPr id="7" name="TextBox 6">
            <a:extLst>
              <a:ext uri="{FF2B5EF4-FFF2-40B4-BE49-F238E27FC236}">
                <a16:creationId xmlns:a16="http://schemas.microsoft.com/office/drawing/2014/main" id="{AF5877DD-7E7D-481C-84CE-B2DFD18D59B6}"/>
              </a:ext>
            </a:extLst>
          </p:cNvPr>
          <p:cNvSpPr txBox="1"/>
          <p:nvPr/>
        </p:nvSpPr>
        <p:spPr>
          <a:xfrm>
            <a:off x="4928001" y="7148175"/>
            <a:ext cx="8563384" cy="523220"/>
          </a:xfrm>
          <a:prstGeom prst="rect">
            <a:avLst/>
          </a:prstGeom>
          <a:noFill/>
        </p:spPr>
        <p:txBody>
          <a:bodyPr wrap="square" rtlCol="0">
            <a:spAutoFit/>
          </a:bodyPr>
          <a:lstStyle/>
          <a:p>
            <a:r>
              <a:rPr lang="en-US" dirty="0">
                <a:solidFill>
                  <a:schemeClr val="bg1"/>
                </a:solidFill>
                <a:effectLst/>
                <a:latin typeface="Arial" panose="020B0604020202020204" pitchFamily="34" charset="0"/>
                <a:ea typeface="Calibri" panose="020F0502020204030204" pitchFamily="34" charset="0"/>
              </a:rPr>
              <a:t>D. M. Graham </a:t>
            </a:r>
            <a:r>
              <a:rPr lang="en-US" i="1" dirty="0">
                <a:solidFill>
                  <a:schemeClr val="bg1"/>
                </a:solidFill>
                <a:effectLst/>
                <a:latin typeface="Arial" panose="020B0604020202020204" pitchFamily="34" charset="0"/>
                <a:ea typeface="Calibri" panose="020F0502020204030204" pitchFamily="34" charset="0"/>
              </a:rPr>
              <a:t>et al.</a:t>
            </a:r>
            <a:r>
              <a:rPr lang="en-US" dirty="0">
                <a:solidFill>
                  <a:schemeClr val="bg1"/>
                </a:solidFill>
                <a:effectLst/>
                <a:latin typeface="Arial" panose="020B0604020202020204" pitchFamily="34" charset="0"/>
                <a:ea typeface="Calibri" panose="020F0502020204030204" pitchFamily="34" charset="0"/>
              </a:rPr>
              <a:t>, “Enucleated cells reveal differential roles of the nucleus in cell migration, polarity, and </a:t>
            </a:r>
            <a:r>
              <a:rPr lang="en-US" dirty="0" err="1">
                <a:solidFill>
                  <a:schemeClr val="bg1"/>
                </a:solidFill>
                <a:effectLst/>
                <a:latin typeface="Arial" panose="020B0604020202020204" pitchFamily="34" charset="0"/>
                <a:ea typeface="Calibri" panose="020F0502020204030204" pitchFamily="34" charset="0"/>
              </a:rPr>
              <a:t>mechanotransduction</a:t>
            </a:r>
            <a:r>
              <a:rPr lang="en-US" dirty="0">
                <a:solidFill>
                  <a:schemeClr val="bg1"/>
                </a:solidFill>
                <a:effectLst/>
                <a:latin typeface="Arial" panose="020B0604020202020204" pitchFamily="34" charset="0"/>
                <a:ea typeface="Calibri" panose="020F0502020204030204" pitchFamily="34" charset="0"/>
              </a:rPr>
              <a:t>,” </a:t>
            </a:r>
            <a:r>
              <a:rPr lang="en-US" i="1" dirty="0">
                <a:solidFill>
                  <a:schemeClr val="bg1"/>
                </a:solidFill>
                <a:effectLst/>
                <a:latin typeface="Arial" panose="020B0604020202020204" pitchFamily="34" charset="0"/>
                <a:ea typeface="Calibri" panose="020F0502020204030204" pitchFamily="34" charset="0"/>
              </a:rPr>
              <a:t>J. Cell Biol.</a:t>
            </a:r>
            <a:r>
              <a:rPr lang="en-US" dirty="0">
                <a:solidFill>
                  <a:schemeClr val="bg1"/>
                </a:solidFill>
                <a:effectLst/>
                <a:latin typeface="Arial" panose="020B0604020202020204" pitchFamily="34" charset="0"/>
                <a:ea typeface="Calibri" panose="020F0502020204030204" pitchFamily="34" charset="0"/>
              </a:rPr>
              <a:t>, vol. 217, no. 3, pp. 895–914, Mar. 2018, </a:t>
            </a:r>
            <a:r>
              <a:rPr lang="en-US" dirty="0" err="1">
                <a:solidFill>
                  <a:schemeClr val="bg1"/>
                </a:solidFill>
                <a:effectLst/>
                <a:latin typeface="Arial" panose="020B0604020202020204" pitchFamily="34" charset="0"/>
                <a:ea typeface="Calibri" panose="020F0502020204030204" pitchFamily="34" charset="0"/>
              </a:rPr>
              <a:t>doi</a:t>
            </a:r>
            <a:r>
              <a:rPr lang="en-US" dirty="0">
                <a:solidFill>
                  <a:schemeClr val="bg1"/>
                </a:solidFill>
                <a:effectLst/>
                <a:latin typeface="Arial" panose="020B0604020202020204" pitchFamily="34" charset="0"/>
                <a:ea typeface="Calibri" panose="020F0502020204030204" pitchFamily="34" charset="0"/>
              </a:rPr>
              <a:t>: 10.1083/JCB.201706097.</a:t>
            </a:r>
            <a:endParaRPr lang="en-US" sz="1100" dirty="0">
              <a:solidFill>
                <a:schemeClr val="bg1"/>
              </a:solidFill>
            </a:endParaRPr>
          </a:p>
        </p:txBody>
      </p:sp>
    </p:spTree>
    <p:extLst>
      <p:ext uri="{BB962C8B-B14F-4D97-AF65-F5344CB8AC3E}">
        <p14:creationId xmlns:p14="http://schemas.microsoft.com/office/powerpoint/2010/main" val="249762437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74546-2726-45F2-A2BE-4915748365BB}"/>
              </a:ext>
            </a:extLst>
          </p:cNvPr>
          <p:cNvSpPr>
            <a:spLocks noGrp="1"/>
          </p:cNvSpPr>
          <p:nvPr>
            <p:ph type="title"/>
          </p:nvPr>
        </p:nvSpPr>
        <p:spPr/>
        <p:txBody>
          <a:bodyPr/>
          <a:lstStyle/>
          <a:p>
            <a:r>
              <a:rPr lang="en-US" u="sng" dirty="0"/>
              <a:t>Previous Approaches</a:t>
            </a:r>
          </a:p>
        </p:txBody>
      </p:sp>
      <p:sp>
        <p:nvSpPr>
          <p:cNvPr id="3" name="Text Placeholder 2">
            <a:extLst>
              <a:ext uri="{FF2B5EF4-FFF2-40B4-BE49-F238E27FC236}">
                <a16:creationId xmlns:a16="http://schemas.microsoft.com/office/drawing/2014/main" id="{5589C62C-1483-4289-8126-E26C1FF169A4}"/>
              </a:ext>
            </a:extLst>
          </p:cNvPr>
          <p:cNvSpPr>
            <a:spLocks noGrp="1"/>
          </p:cNvSpPr>
          <p:nvPr>
            <p:ph type="body" idx="1"/>
          </p:nvPr>
        </p:nvSpPr>
        <p:spPr>
          <a:xfrm>
            <a:off x="628075" y="2081483"/>
            <a:ext cx="12561453" cy="2154406"/>
          </a:xfrm>
        </p:spPr>
        <p:txBody>
          <a:bodyPr/>
          <a:lstStyle/>
          <a:p>
            <a:pPr>
              <a:buFont typeface="Wingdings" panose="05000000000000000000" pitchFamily="2" charset="2"/>
              <a:buChar char="Ø"/>
            </a:pPr>
            <a:r>
              <a:rPr lang="en-US" sz="2400" dirty="0"/>
              <a:t>Metastatic prostate cancer</a:t>
            </a:r>
          </a:p>
          <a:p>
            <a:pPr lvl="1">
              <a:buFont typeface="Wingdings" panose="05000000000000000000" pitchFamily="2" charset="2"/>
              <a:buChar char="Ø"/>
            </a:pPr>
            <a:r>
              <a:rPr lang="en-US" sz="2200" dirty="0"/>
              <a:t>Cancer vs. normal cell nucleus</a:t>
            </a:r>
          </a:p>
          <a:p>
            <a:pPr lvl="1">
              <a:buFont typeface="Wingdings" panose="05000000000000000000" pitchFamily="2" charset="2"/>
              <a:buChar char="Ø"/>
            </a:pPr>
            <a:r>
              <a:rPr lang="en-US" sz="2200" dirty="0"/>
              <a:t>Varied aggressiveness </a:t>
            </a:r>
          </a:p>
          <a:p>
            <a:pPr lvl="1">
              <a:buFont typeface="Wingdings" panose="05000000000000000000" pitchFamily="2" charset="2"/>
              <a:buChar char="Ø"/>
            </a:pPr>
            <a:endParaRPr lang="en-US" sz="2200" dirty="0"/>
          </a:p>
        </p:txBody>
      </p:sp>
      <p:pic>
        <p:nvPicPr>
          <p:cNvPr id="7" name="Picture 6">
            <a:extLst>
              <a:ext uri="{FF2B5EF4-FFF2-40B4-BE49-F238E27FC236}">
                <a16:creationId xmlns:a16="http://schemas.microsoft.com/office/drawing/2014/main" id="{62849D29-FAED-41B4-9A78-639385491A22}"/>
              </a:ext>
            </a:extLst>
          </p:cNvPr>
          <p:cNvPicPr>
            <a:picLocks noChangeAspect="1"/>
          </p:cNvPicPr>
          <p:nvPr/>
        </p:nvPicPr>
        <p:blipFill>
          <a:blip r:embed="rId3"/>
          <a:stretch>
            <a:fillRect/>
          </a:stretch>
        </p:blipFill>
        <p:spPr>
          <a:xfrm>
            <a:off x="6551807" y="1543535"/>
            <a:ext cx="5603907" cy="4804148"/>
          </a:xfrm>
          <a:prstGeom prst="rect">
            <a:avLst/>
          </a:prstGeom>
        </p:spPr>
      </p:pic>
      <p:sp>
        <p:nvSpPr>
          <p:cNvPr id="8" name="TextBox 7">
            <a:extLst>
              <a:ext uri="{FF2B5EF4-FFF2-40B4-BE49-F238E27FC236}">
                <a16:creationId xmlns:a16="http://schemas.microsoft.com/office/drawing/2014/main" id="{F82D3C6A-3EB3-4D46-9942-7E0DE5541BBD}"/>
              </a:ext>
            </a:extLst>
          </p:cNvPr>
          <p:cNvSpPr txBox="1"/>
          <p:nvPr/>
        </p:nvSpPr>
        <p:spPr>
          <a:xfrm>
            <a:off x="5899361" y="7141970"/>
            <a:ext cx="7831154" cy="523220"/>
          </a:xfrm>
          <a:prstGeom prst="rect">
            <a:avLst/>
          </a:prstGeom>
          <a:noFill/>
        </p:spPr>
        <p:txBody>
          <a:bodyPr wrap="square" rtlCol="0">
            <a:spAutoFit/>
          </a:bodyPr>
          <a:lstStyle/>
          <a:p>
            <a:r>
              <a:rPr lang="en-US" dirty="0">
                <a:solidFill>
                  <a:schemeClr val="bg1"/>
                </a:solidFill>
                <a:effectLst/>
                <a:latin typeface="Arial" panose="020B0604020202020204" pitchFamily="34" charset="0"/>
                <a:ea typeface="Calibri" panose="020F0502020204030204" pitchFamily="34" charset="0"/>
              </a:rPr>
              <a:t>Z. S. Khan, J. M. Santos, and F. Hussain, “Aggressive prostate cancer cell nuclei have reduced stiffness,” </a:t>
            </a:r>
            <a:r>
              <a:rPr lang="en-US" i="1" dirty="0" err="1">
                <a:solidFill>
                  <a:schemeClr val="bg1"/>
                </a:solidFill>
                <a:effectLst/>
                <a:latin typeface="Arial" panose="020B0604020202020204" pitchFamily="34" charset="0"/>
                <a:ea typeface="Calibri" panose="020F0502020204030204" pitchFamily="34" charset="0"/>
              </a:rPr>
              <a:t>Biomicrofluidics</a:t>
            </a:r>
            <a:r>
              <a:rPr lang="en-US" dirty="0">
                <a:solidFill>
                  <a:schemeClr val="bg1"/>
                </a:solidFill>
                <a:effectLst/>
                <a:latin typeface="Arial" panose="020B0604020202020204" pitchFamily="34" charset="0"/>
                <a:ea typeface="Calibri" panose="020F0502020204030204" pitchFamily="34" charset="0"/>
              </a:rPr>
              <a:t>, vol. 12, no. 1, p. 014102, Jan. 2018, </a:t>
            </a:r>
            <a:r>
              <a:rPr lang="en-US" dirty="0" err="1">
                <a:solidFill>
                  <a:schemeClr val="bg1"/>
                </a:solidFill>
                <a:effectLst/>
                <a:latin typeface="Arial" panose="020B0604020202020204" pitchFamily="34" charset="0"/>
                <a:ea typeface="Calibri" panose="020F0502020204030204" pitchFamily="34" charset="0"/>
              </a:rPr>
              <a:t>doi</a:t>
            </a:r>
            <a:r>
              <a:rPr lang="en-US" dirty="0">
                <a:solidFill>
                  <a:schemeClr val="bg1"/>
                </a:solidFill>
                <a:effectLst/>
                <a:latin typeface="Arial" panose="020B0604020202020204" pitchFamily="34" charset="0"/>
                <a:ea typeface="Calibri" panose="020F0502020204030204" pitchFamily="34" charset="0"/>
              </a:rPr>
              <a:t>: 10.1063/1.5019728.</a:t>
            </a:r>
            <a:endParaRPr lang="en-US" sz="1100" dirty="0">
              <a:solidFill>
                <a:schemeClr val="bg1"/>
              </a:solidFill>
            </a:endParaRPr>
          </a:p>
        </p:txBody>
      </p:sp>
    </p:spTree>
    <p:extLst>
      <p:ext uri="{BB962C8B-B14F-4D97-AF65-F5344CB8AC3E}">
        <p14:creationId xmlns:p14="http://schemas.microsoft.com/office/powerpoint/2010/main" val="218750719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FEAC-49BB-4FF9-B1BB-0E5222E8F241}"/>
              </a:ext>
            </a:extLst>
          </p:cNvPr>
          <p:cNvSpPr>
            <a:spLocks noGrp="1"/>
          </p:cNvSpPr>
          <p:nvPr>
            <p:ph type="title"/>
          </p:nvPr>
        </p:nvSpPr>
        <p:spPr/>
        <p:txBody>
          <a:bodyPr/>
          <a:lstStyle/>
          <a:p>
            <a:r>
              <a:rPr lang="en-US" u="sng" dirty="0"/>
              <a:t>Specific Aims</a:t>
            </a:r>
          </a:p>
        </p:txBody>
      </p:sp>
      <p:sp>
        <p:nvSpPr>
          <p:cNvPr id="3" name="Text Placeholder 2">
            <a:extLst>
              <a:ext uri="{FF2B5EF4-FFF2-40B4-BE49-F238E27FC236}">
                <a16:creationId xmlns:a16="http://schemas.microsoft.com/office/drawing/2014/main" id="{A1E5E86A-8412-45AA-B58C-867CBB60CE9A}"/>
              </a:ext>
            </a:extLst>
          </p:cNvPr>
          <p:cNvSpPr>
            <a:spLocks noGrp="1"/>
          </p:cNvSpPr>
          <p:nvPr>
            <p:ph type="body" idx="1"/>
          </p:nvPr>
        </p:nvSpPr>
        <p:spPr>
          <a:xfrm>
            <a:off x="628075" y="1624636"/>
            <a:ext cx="12561453" cy="4570452"/>
          </a:xfrm>
        </p:spPr>
        <p:txBody>
          <a:bodyPr/>
          <a:lstStyle/>
          <a:p>
            <a:pPr>
              <a:buFont typeface="Wingdings" panose="05000000000000000000" pitchFamily="2" charset="2"/>
              <a:buChar char="Ø"/>
            </a:pPr>
            <a:r>
              <a:rPr lang="en-US" sz="2800" dirty="0"/>
              <a:t>Aim #1</a:t>
            </a:r>
          </a:p>
          <a:p>
            <a:pPr lvl="1">
              <a:buFont typeface="Wingdings" panose="05000000000000000000" pitchFamily="2" charset="2"/>
              <a:buChar char="Ø"/>
            </a:pPr>
            <a:r>
              <a:rPr lang="en-US" sz="2000" dirty="0"/>
              <a:t>Establish a scratch wound assay of cell migration using NIH-3T3 cells</a:t>
            </a:r>
          </a:p>
          <a:p>
            <a:pPr lvl="1">
              <a:buFont typeface="Wingdings" panose="05000000000000000000" pitchFamily="2" charset="2"/>
              <a:buChar char="Ø"/>
            </a:pPr>
            <a:r>
              <a:rPr lang="en-US" sz="2000" dirty="0"/>
              <a:t>Migration quantification and validation</a:t>
            </a:r>
          </a:p>
          <a:p>
            <a:pPr lvl="2">
              <a:buFont typeface="Wingdings" panose="05000000000000000000" pitchFamily="2" charset="2"/>
              <a:buChar char="Ø"/>
            </a:pPr>
            <a:r>
              <a:rPr lang="en-US" sz="2000" dirty="0"/>
              <a:t>Y27 (myosin contraction inhibition) and/or cyto-D (actin inhibition)</a:t>
            </a:r>
          </a:p>
          <a:p>
            <a:pPr lvl="1">
              <a:buFont typeface="Wingdings" panose="05000000000000000000" pitchFamily="2" charset="2"/>
              <a:buChar char="Ø"/>
            </a:pPr>
            <a:endParaRPr lang="en-US" sz="2400" dirty="0"/>
          </a:p>
          <a:p>
            <a:pPr>
              <a:buFont typeface="Wingdings" panose="05000000000000000000" pitchFamily="2" charset="2"/>
              <a:buChar char="Ø"/>
            </a:pPr>
            <a:r>
              <a:rPr lang="en-US" sz="2800" dirty="0"/>
              <a:t>Aim #2</a:t>
            </a:r>
          </a:p>
          <a:p>
            <a:pPr lvl="1">
              <a:buFont typeface="Wingdings" panose="05000000000000000000" pitchFamily="2" charset="2"/>
              <a:buChar char="Ø"/>
            </a:pPr>
            <a:r>
              <a:rPr lang="en-US" sz="2000" dirty="0"/>
              <a:t>Observe how changes to nuclear mechanics affect migration parameters</a:t>
            </a:r>
          </a:p>
          <a:p>
            <a:pPr lvl="1">
              <a:buFont typeface="Wingdings" panose="05000000000000000000" pitchFamily="2" charset="2"/>
              <a:buChar char="Ø"/>
            </a:pPr>
            <a:r>
              <a:rPr lang="en-US" sz="2000" dirty="0"/>
              <a:t>Modify stiffness and chromatin remodeling</a:t>
            </a:r>
          </a:p>
          <a:p>
            <a:pPr lvl="2">
              <a:buFont typeface="Wingdings" panose="05000000000000000000" pitchFamily="2" charset="2"/>
              <a:buChar char="Ø"/>
            </a:pPr>
            <a:r>
              <a:rPr lang="en-US" sz="2000" dirty="0" err="1"/>
              <a:t>Trichostatin</a:t>
            </a:r>
            <a:r>
              <a:rPr lang="en-US" sz="2000" dirty="0"/>
              <a:t> A (softening by HDAC inhibition) and GSK126 (stopping chromatin remodeling)</a:t>
            </a:r>
          </a:p>
        </p:txBody>
      </p:sp>
    </p:spTree>
    <p:extLst>
      <p:ext uri="{BB962C8B-B14F-4D97-AF65-F5344CB8AC3E}">
        <p14:creationId xmlns:p14="http://schemas.microsoft.com/office/powerpoint/2010/main" val="311569776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85A5-EF9C-48E8-A23F-E6BB8D5CDB76}"/>
              </a:ext>
            </a:extLst>
          </p:cNvPr>
          <p:cNvSpPr>
            <a:spLocks noGrp="1"/>
          </p:cNvSpPr>
          <p:nvPr>
            <p:ph type="title"/>
          </p:nvPr>
        </p:nvSpPr>
        <p:spPr/>
        <p:txBody>
          <a:bodyPr/>
          <a:lstStyle/>
          <a:p>
            <a:r>
              <a:rPr lang="en-US" u="sng" dirty="0"/>
              <a:t>Specific Aims</a:t>
            </a:r>
          </a:p>
        </p:txBody>
      </p:sp>
      <p:sp>
        <p:nvSpPr>
          <p:cNvPr id="3" name="Text Placeholder 2">
            <a:extLst>
              <a:ext uri="{FF2B5EF4-FFF2-40B4-BE49-F238E27FC236}">
                <a16:creationId xmlns:a16="http://schemas.microsoft.com/office/drawing/2014/main" id="{52DF7417-BC7B-46A1-8AB9-034E48297376}"/>
              </a:ext>
            </a:extLst>
          </p:cNvPr>
          <p:cNvSpPr>
            <a:spLocks noGrp="1"/>
          </p:cNvSpPr>
          <p:nvPr>
            <p:ph type="body" idx="1"/>
          </p:nvPr>
        </p:nvSpPr>
        <p:spPr>
          <a:xfrm>
            <a:off x="628075" y="2081483"/>
            <a:ext cx="12561453" cy="3564022"/>
          </a:xfrm>
        </p:spPr>
        <p:txBody>
          <a:bodyPr/>
          <a:lstStyle/>
          <a:p>
            <a:pPr>
              <a:buFont typeface="Wingdings" panose="05000000000000000000" pitchFamily="2" charset="2"/>
              <a:buChar char="Ø"/>
            </a:pPr>
            <a:r>
              <a:rPr lang="en-US" sz="2800" dirty="0"/>
              <a:t>Aim #3</a:t>
            </a:r>
          </a:p>
          <a:p>
            <a:pPr lvl="1">
              <a:buFont typeface="Wingdings" panose="05000000000000000000" pitchFamily="2" charset="2"/>
              <a:buChar char="Ø"/>
            </a:pPr>
            <a:r>
              <a:rPr lang="en-US" sz="2000" dirty="0"/>
              <a:t>Perform live imaging of the cytoskeleton and nucleus at high resolution to quantify a strain map in the cell monolayer.</a:t>
            </a:r>
            <a:endParaRPr lang="en-US" sz="1400" dirty="0"/>
          </a:p>
          <a:p>
            <a:pPr lvl="2">
              <a:buFont typeface="Wingdings" panose="05000000000000000000" pitchFamily="2" charset="2"/>
              <a:buChar char="Ø"/>
            </a:pPr>
            <a:r>
              <a:rPr lang="en-US" sz="2000" dirty="0" err="1"/>
              <a:t>NucBlue</a:t>
            </a:r>
            <a:r>
              <a:rPr lang="en-US" sz="2000" dirty="0"/>
              <a:t> (nucleus) and </a:t>
            </a:r>
            <a:r>
              <a:rPr lang="en-US" sz="2000" dirty="0" err="1"/>
              <a:t>Lifeact</a:t>
            </a:r>
            <a:r>
              <a:rPr lang="en-US" sz="2000" dirty="0"/>
              <a:t> (actin)</a:t>
            </a:r>
            <a:endParaRPr lang="en-US" sz="2000" dirty="0">
              <a:solidFill>
                <a:srgbClr val="FF0000"/>
              </a:solidFill>
            </a:endParaRPr>
          </a:p>
          <a:p>
            <a:pPr>
              <a:buFont typeface="Wingdings" panose="05000000000000000000" pitchFamily="2" charset="2"/>
              <a:buChar char="Ø"/>
            </a:pPr>
            <a:endParaRPr lang="en-US" sz="2200" dirty="0"/>
          </a:p>
          <a:p>
            <a:pPr>
              <a:buFont typeface="Wingdings" panose="05000000000000000000" pitchFamily="2" charset="2"/>
              <a:buChar char="Ø"/>
            </a:pPr>
            <a:r>
              <a:rPr lang="en-US" sz="2800" dirty="0"/>
              <a:t>Future work</a:t>
            </a:r>
          </a:p>
          <a:p>
            <a:pPr lvl="1">
              <a:buFont typeface="Wingdings" panose="05000000000000000000" pitchFamily="2" charset="2"/>
              <a:buChar char="Ø"/>
            </a:pPr>
            <a:r>
              <a:rPr lang="en-US" sz="2000" dirty="0"/>
              <a:t>Investigate interactions between nuclear mechanics with substrate mechanics and cell crowding  </a:t>
            </a:r>
          </a:p>
        </p:txBody>
      </p:sp>
    </p:spTree>
    <p:extLst>
      <p:ext uri="{BB962C8B-B14F-4D97-AF65-F5344CB8AC3E}">
        <p14:creationId xmlns:p14="http://schemas.microsoft.com/office/powerpoint/2010/main" val="244851619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74546-2726-45F2-A2BE-4915748365BB}"/>
              </a:ext>
            </a:extLst>
          </p:cNvPr>
          <p:cNvSpPr>
            <a:spLocks noGrp="1"/>
          </p:cNvSpPr>
          <p:nvPr>
            <p:ph type="title"/>
          </p:nvPr>
        </p:nvSpPr>
        <p:spPr/>
        <p:txBody>
          <a:bodyPr/>
          <a:lstStyle/>
          <a:p>
            <a:r>
              <a:rPr lang="en-US" u="sng" dirty="0"/>
              <a:t>Preliminary Work</a:t>
            </a:r>
          </a:p>
        </p:txBody>
      </p:sp>
      <p:sp>
        <p:nvSpPr>
          <p:cNvPr id="3" name="Text Placeholder 2">
            <a:extLst>
              <a:ext uri="{FF2B5EF4-FFF2-40B4-BE49-F238E27FC236}">
                <a16:creationId xmlns:a16="http://schemas.microsoft.com/office/drawing/2014/main" id="{5589C62C-1483-4289-8126-E26C1FF169A4}"/>
              </a:ext>
            </a:extLst>
          </p:cNvPr>
          <p:cNvSpPr>
            <a:spLocks noGrp="1"/>
          </p:cNvSpPr>
          <p:nvPr>
            <p:ph type="body" idx="1"/>
          </p:nvPr>
        </p:nvSpPr>
        <p:spPr>
          <a:xfrm>
            <a:off x="628076" y="2081483"/>
            <a:ext cx="7500548" cy="3976443"/>
          </a:xfrm>
        </p:spPr>
        <p:txBody>
          <a:bodyPr/>
          <a:lstStyle/>
          <a:p>
            <a:pPr>
              <a:buFont typeface="Wingdings" panose="05000000000000000000" pitchFamily="2" charset="2"/>
              <a:buChar char="Ø"/>
            </a:pPr>
            <a:r>
              <a:rPr lang="en-US" sz="2400" dirty="0"/>
              <a:t>Cell culture and scratch application</a:t>
            </a:r>
          </a:p>
          <a:p>
            <a:pPr lvl="1">
              <a:buFont typeface="Wingdings" panose="05000000000000000000" pitchFamily="2" charset="2"/>
              <a:buChar char="Ø"/>
            </a:pPr>
            <a:r>
              <a:rPr lang="en-US" sz="2000" dirty="0"/>
              <a:t>Confluence timing (1-3 days)</a:t>
            </a:r>
          </a:p>
          <a:p>
            <a:pPr lvl="1">
              <a:buFont typeface="Wingdings" panose="05000000000000000000" pitchFamily="2" charset="2"/>
              <a:buChar char="Ø"/>
            </a:pPr>
            <a:r>
              <a:rPr lang="en-US" sz="2000" dirty="0"/>
              <a:t>Scratch methodology</a:t>
            </a:r>
          </a:p>
          <a:p>
            <a:pPr lvl="1">
              <a:buFont typeface="Wingdings" panose="05000000000000000000" pitchFamily="2" charset="2"/>
              <a:buChar char="Ø"/>
            </a:pPr>
            <a:endParaRPr lang="en-US" sz="2200" dirty="0"/>
          </a:p>
          <a:p>
            <a:pPr>
              <a:buFont typeface="Wingdings" panose="05000000000000000000" pitchFamily="2" charset="2"/>
              <a:buChar char="Ø"/>
            </a:pPr>
            <a:r>
              <a:rPr lang="en-US" sz="2400" dirty="0"/>
              <a:t>Assay imaging </a:t>
            </a:r>
            <a:endParaRPr lang="en-US" sz="2000" dirty="0"/>
          </a:p>
          <a:p>
            <a:pPr lvl="1">
              <a:buFont typeface="Wingdings" panose="05000000000000000000" pitchFamily="2" charset="2"/>
              <a:buChar char="Ø"/>
            </a:pPr>
            <a:r>
              <a:rPr lang="en-US" sz="2000" dirty="0"/>
              <a:t>Imaging timeframe (~12 </a:t>
            </a:r>
            <a:r>
              <a:rPr lang="en-US" sz="2000" dirty="0" err="1"/>
              <a:t>hrs</a:t>
            </a:r>
            <a:r>
              <a:rPr lang="en-US" sz="2000" dirty="0"/>
              <a:t>)</a:t>
            </a:r>
          </a:p>
          <a:p>
            <a:pPr lvl="1">
              <a:buFont typeface="Wingdings" panose="05000000000000000000" pitchFamily="2" charset="2"/>
              <a:buChar char="Ø"/>
            </a:pPr>
            <a:r>
              <a:rPr lang="en-US" sz="2000" dirty="0"/>
              <a:t>Cell maintenance</a:t>
            </a:r>
          </a:p>
          <a:p>
            <a:pPr lvl="2">
              <a:buFont typeface="Wingdings" panose="05000000000000000000" pitchFamily="2" charset="2"/>
              <a:buChar char="Ø"/>
            </a:pPr>
            <a:endParaRPr lang="en-US" sz="2200" dirty="0"/>
          </a:p>
        </p:txBody>
      </p:sp>
      <p:pic>
        <p:nvPicPr>
          <p:cNvPr id="8" name="Picture 7" descr="A picture containing wall, nature, dirty&#10;&#10;Description automatically generated">
            <a:extLst>
              <a:ext uri="{FF2B5EF4-FFF2-40B4-BE49-F238E27FC236}">
                <a16:creationId xmlns:a16="http://schemas.microsoft.com/office/drawing/2014/main" id="{3EBDC638-FF66-4811-99A0-7E39AAB18114}"/>
              </a:ext>
            </a:extLst>
          </p:cNvPr>
          <p:cNvPicPr>
            <a:picLocks noChangeAspect="1"/>
          </p:cNvPicPr>
          <p:nvPr/>
        </p:nvPicPr>
        <p:blipFill rotWithShape="1">
          <a:blip r:embed="rId3"/>
          <a:srcRect t="17806"/>
          <a:stretch/>
        </p:blipFill>
        <p:spPr>
          <a:xfrm>
            <a:off x="6204920" y="1304455"/>
            <a:ext cx="3639207" cy="5372781"/>
          </a:xfrm>
          <a:prstGeom prst="rect">
            <a:avLst/>
          </a:prstGeom>
        </p:spPr>
      </p:pic>
      <p:pic>
        <p:nvPicPr>
          <p:cNvPr id="9" name="Picture 8" descr="A picture containing grass, outdoor, green, lush&#10;&#10;Description automatically generated">
            <a:extLst>
              <a:ext uri="{FF2B5EF4-FFF2-40B4-BE49-F238E27FC236}">
                <a16:creationId xmlns:a16="http://schemas.microsoft.com/office/drawing/2014/main" id="{C88E2447-0F2A-41CA-9C4D-1029B56508A6}"/>
              </a:ext>
            </a:extLst>
          </p:cNvPr>
          <p:cNvPicPr>
            <a:picLocks noChangeAspect="1"/>
          </p:cNvPicPr>
          <p:nvPr/>
        </p:nvPicPr>
        <p:blipFill>
          <a:blip r:embed="rId4"/>
          <a:stretch>
            <a:fillRect/>
          </a:stretch>
        </p:blipFill>
        <p:spPr>
          <a:xfrm>
            <a:off x="9844127" y="1304454"/>
            <a:ext cx="3627483" cy="5372781"/>
          </a:xfrm>
          <a:prstGeom prst="rect">
            <a:avLst/>
          </a:prstGeom>
        </p:spPr>
      </p:pic>
    </p:spTree>
    <p:extLst>
      <p:ext uri="{BB962C8B-B14F-4D97-AF65-F5344CB8AC3E}">
        <p14:creationId xmlns:p14="http://schemas.microsoft.com/office/powerpoint/2010/main" val="10404233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74546-2726-45F2-A2BE-4915748365BB}"/>
              </a:ext>
            </a:extLst>
          </p:cNvPr>
          <p:cNvSpPr>
            <a:spLocks noGrp="1"/>
          </p:cNvSpPr>
          <p:nvPr>
            <p:ph type="title"/>
          </p:nvPr>
        </p:nvSpPr>
        <p:spPr/>
        <p:txBody>
          <a:bodyPr/>
          <a:lstStyle/>
          <a:p>
            <a:r>
              <a:rPr lang="en-US" u="sng" dirty="0"/>
              <a:t>Preliminary Work</a:t>
            </a:r>
          </a:p>
        </p:txBody>
      </p:sp>
      <p:sp>
        <p:nvSpPr>
          <p:cNvPr id="3" name="Text Placeholder 2">
            <a:extLst>
              <a:ext uri="{FF2B5EF4-FFF2-40B4-BE49-F238E27FC236}">
                <a16:creationId xmlns:a16="http://schemas.microsoft.com/office/drawing/2014/main" id="{5589C62C-1483-4289-8126-E26C1FF169A4}"/>
              </a:ext>
            </a:extLst>
          </p:cNvPr>
          <p:cNvSpPr>
            <a:spLocks noGrp="1"/>
          </p:cNvSpPr>
          <p:nvPr>
            <p:ph type="body" idx="1"/>
          </p:nvPr>
        </p:nvSpPr>
        <p:spPr>
          <a:xfrm>
            <a:off x="628075" y="2394911"/>
            <a:ext cx="6356145" cy="2526815"/>
          </a:xfrm>
        </p:spPr>
        <p:txBody>
          <a:bodyPr/>
          <a:lstStyle/>
          <a:p>
            <a:pPr>
              <a:buFont typeface="Wingdings" panose="05000000000000000000" pitchFamily="2" charset="2"/>
              <a:buChar char="Ø"/>
            </a:pPr>
            <a:r>
              <a:rPr lang="en-US" sz="2400" dirty="0"/>
              <a:t>Cell staining</a:t>
            </a:r>
          </a:p>
          <a:p>
            <a:pPr lvl="1">
              <a:buFont typeface="Wingdings" panose="05000000000000000000" pitchFamily="2" charset="2"/>
              <a:buChar char="Ø"/>
            </a:pPr>
            <a:r>
              <a:rPr lang="en-US" sz="2000" dirty="0"/>
              <a:t>Fixed nucleus (DAPI) and actin (phalloidin)</a:t>
            </a:r>
          </a:p>
          <a:p>
            <a:pPr lvl="1">
              <a:buFont typeface="Wingdings" panose="05000000000000000000" pitchFamily="2" charset="2"/>
              <a:buChar char="Ø"/>
            </a:pPr>
            <a:r>
              <a:rPr lang="en-US" sz="2000" dirty="0"/>
              <a:t>Live nucleus (</a:t>
            </a:r>
            <a:r>
              <a:rPr lang="en-US" sz="2000" dirty="0" err="1"/>
              <a:t>NucBlue</a:t>
            </a:r>
            <a:r>
              <a:rPr lang="en-US" sz="2000" dirty="0"/>
              <a:t>) and actin (</a:t>
            </a:r>
            <a:r>
              <a:rPr lang="en-US" sz="2000" dirty="0" err="1"/>
              <a:t>Lifeact</a:t>
            </a:r>
            <a:r>
              <a:rPr lang="en-US" sz="2000" dirty="0"/>
              <a:t>)</a:t>
            </a:r>
          </a:p>
          <a:p>
            <a:pPr lvl="1">
              <a:buFont typeface="Wingdings" panose="05000000000000000000" pitchFamily="2" charset="2"/>
              <a:buChar char="Ø"/>
            </a:pPr>
            <a:r>
              <a:rPr lang="en-US" sz="2000" dirty="0"/>
              <a:t>Live stain timing</a:t>
            </a:r>
          </a:p>
          <a:p>
            <a:pPr>
              <a:buFont typeface="Wingdings" panose="05000000000000000000" pitchFamily="2" charset="2"/>
              <a:buChar char="Ø"/>
            </a:pPr>
            <a:endParaRPr lang="en-US" sz="2200" dirty="0"/>
          </a:p>
        </p:txBody>
      </p:sp>
      <p:pic>
        <p:nvPicPr>
          <p:cNvPr id="8" name="Picture 7" descr="A close-up of some plants&#10;&#10;Description automatically generated with low confidence">
            <a:extLst>
              <a:ext uri="{FF2B5EF4-FFF2-40B4-BE49-F238E27FC236}">
                <a16:creationId xmlns:a16="http://schemas.microsoft.com/office/drawing/2014/main" id="{7E1EBD73-D001-4A33-BAE0-E4BB3A9C1DB9}"/>
              </a:ext>
            </a:extLst>
          </p:cNvPr>
          <p:cNvPicPr>
            <a:picLocks noChangeAspect="1"/>
          </p:cNvPicPr>
          <p:nvPr/>
        </p:nvPicPr>
        <p:blipFill>
          <a:blip r:embed="rId3"/>
          <a:stretch>
            <a:fillRect/>
          </a:stretch>
        </p:blipFill>
        <p:spPr>
          <a:xfrm>
            <a:off x="6780176" y="2283244"/>
            <a:ext cx="3761510" cy="3144150"/>
          </a:xfrm>
          <a:prstGeom prst="rect">
            <a:avLst/>
          </a:prstGeom>
        </p:spPr>
      </p:pic>
      <p:pic>
        <p:nvPicPr>
          <p:cNvPr id="10" name="Picture 9" descr="A picture containing x-ray film, dark&#10;&#10;Description automatically generated">
            <a:extLst>
              <a:ext uri="{FF2B5EF4-FFF2-40B4-BE49-F238E27FC236}">
                <a16:creationId xmlns:a16="http://schemas.microsoft.com/office/drawing/2014/main" id="{F53DE847-FC83-40DB-9D00-E8BA47ACAD9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776464" y="2507397"/>
            <a:ext cx="2717114" cy="2757606"/>
          </a:xfrm>
          <a:prstGeom prst="rect">
            <a:avLst/>
          </a:prstGeom>
          <a:noFill/>
          <a:ln>
            <a:noFill/>
          </a:ln>
        </p:spPr>
      </p:pic>
    </p:spTree>
    <p:extLst>
      <p:ext uri="{BB962C8B-B14F-4D97-AF65-F5344CB8AC3E}">
        <p14:creationId xmlns:p14="http://schemas.microsoft.com/office/powerpoint/2010/main" val="3545145900"/>
      </p:ext>
    </p:extLst>
  </p:cSld>
  <p:clrMapOvr>
    <a:masterClrMapping/>
  </p:clrMapOvr>
  <p:transition>
    <p:fade/>
  </p:transition>
</p:sld>
</file>

<file path=ppt/theme/theme1.xml><?xml version="1.0" encoding="utf-8"?>
<a:theme xmlns:a="http://schemas.openxmlformats.org/drawingml/2006/main" name="Office Theme">
  <a:themeElements>
    <a:clrScheme name="2016 CSU Brand">
      <a:dk1>
        <a:srgbClr val="4E4E50"/>
      </a:dk1>
      <a:lt1>
        <a:srgbClr val="FFFFFF"/>
      </a:lt1>
      <a:dk2>
        <a:srgbClr val="1E4D2B"/>
      </a:dk2>
      <a:lt2>
        <a:srgbClr val="C8C371"/>
      </a:lt2>
      <a:accent1>
        <a:srgbClr val="D9782C"/>
      </a:accent1>
      <a:accent2>
        <a:srgbClr val="C8D744"/>
      </a:accent2>
      <a:accent3>
        <a:srgbClr val="F2EA36"/>
      </a:accent3>
      <a:accent4>
        <a:srgbClr val="12A3B6"/>
      </a:accent4>
      <a:accent5>
        <a:srgbClr val="CC5330"/>
      </a:accent5>
      <a:accent6>
        <a:srgbClr val="105456"/>
      </a:accent6>
      <a:hlink>
        <a:srgbClr val="3246A4"/>
      </a:hlink>
      <a:folHlink>
        <a:srgbClr val="6B15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4244</TotalTime>
  <Words>2226</Words>
  <Application>Microsoft Office PowerPoint</Application>
  <PresentationFormat>Custom</PresentationFormat>
  <Paragraphs>175</Paragraphs>
  <Slides>16</Slides>
  <Notes>16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Wingdings</vt:lpstr>
      <vt:lpstr>Calibri</vt:lpstr>
      <vt:lpstr>Libre Franklin</vt:lpstr>
      <vt:lpstr>Office Theme</vt:lpstr>
      <vt:lpstr>PowerPoint Presentation</vt:lpstr>
      <vt:lpstr>Introduction</vt:lpstr>
      <vt:lpstr>Background</vt:lpstr>
      <vt:lpstr>Previous Approaches</vt:lpstr>
      <vt:lpstr>Previous Approaches</vt:lpstr>
      <vt:lpstr>Specific Aims</vt:lpstr>
      <vt:lpstr>Specific Aims</vt:lpstr>
      <vt:lpstr>Preliminary Work</vt:lpstr>
      <vt:lpstr>Preliminary Work</vt:lpstr>
      <vt:lpstr>Preliminary Work</vt:lpstr>
      <vt:lpstr>Preliminary Data</vt:lpstr>
      <vt:lpstr>Approach – Aim 1</vt:lpstr>
      <vt:lpstr>Approach – Aim 2</vt:lpstr>
      <vt:lpstr>Approach – Aim 3</vt:lpstr>
      <vt:lpstr>Potential Complications</vt:lpstr>
      <vt:lpstr>Proposed Timeline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Brady Hine</dc:creator>
  <cp:lastModifiedBy>Brady Hine</cp:lastModifiedBy>
  <cp:revision>2</cp:revision>
  <dcterms:modified xsi:type="dcterms:W3CDTF">2021-11-29T21:04:35Z</dcterms:modified>
</cp:coreProperties>
</file>